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61" r:id="rId4"/>
    <p:sldId id="373" r:id="rId5"/>
    <p:sldId id="374" r:id="rId6"/>
    <p:sldId id="375" r:id="rId7"/>
    <p:sldId id="376" r:id="rId8"/>
    <p:sldId id="378" r:id="rId9"/>
    <p:sldId id="377" r:id="rId10"/>
    <p:sldId id="262" r:id="rId11"/>
    <p:sldId id="263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6" r:id="rId20"/>
    <p:sldId id="355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17" r:id="rId36"/>
    <p:sldId id="371" r:id="rId37"/>
    <p:sldId id="328" r:id="rId38"/>
    <p:sldId id="372" r:id="rId39"/>
    <p:sldId id="30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  <a:srgbClr val="1AA8A7"/>
    <a:srgbClr val="C9A02B"/>
    <a:srgbClr val="157DB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7981C-29CF-490D-B14F-62809CE1A97D}" v="316" dt="2024-02-15T06:46:57.006"/>
    <p1510:client id="{97CA9392-D2E8-4637-B2BB-A902ECCD7C7A}" v="829" dt="2024-02-14T17:18:24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 Ee Hong" userId="cf657ea1-a02b-4814-a06c-e1a0458c92a1" providerId="ADAL" clId="{15C81131-29E4-48B5-A499-A95C4C35DE93}"/>
    <pc:docChg chg="undo redo custSel addSld modSld">
      <pc:chgData name="Chan Ee Hong" userId="cf657ea1-a02b-4814-a06c-e1a0458c92a1" providerId="ADAL" clId="{15C81131-29E4-48B5-A499-A95C4C35DE93}" dt="2024-02-08T06:01:08.325" v="502" actId="1076"/>
      <pc:docMkLst>
        <pc:docMk/>
      </pc:docMkLst>
      <pc:sldChg chg="addSp delSp modSp mod">
        <pc:chgData name="Chan Ee Hong" userId="cf657ea1-a02b-4814-a06c-e1a0458c92a1" providerId="ADAL" clId="{15C81131-29E4-48B5-A499-A95C4C35DE93}" dt="2024-02-08T04:54:14.078" v="44" actId="1076"/>
        <pc:sldMkLst>
          <pc:docMk/>
          <pc:sldMk cId="426136153" sldId="261"/>
        </pc:sldMkLst>
        <pc:spChg chg="mod">
          <ac:chgData name="Chan Ee Hong" userId="cf657ea1-a02b-4814-a06c-e1a0458c92a1" providerId="ADAL" clId="{15C81131-29E4-48B5-A499-A95C4C35DE93}" dt="2024-02-08T04:53:37.730" v="37" actId="20577"/>
          <ac:spMkLst>
            <pc:docMk/>
            <pc:sldMk cId="426136153" sldId="261"/>
            <ac:spMk id="4" creationId="{E8BA9031-C651-8818-EC6C-AA8CC94C6196}"/>
          </ac:spMkLst>
        </pc:spChg>
        <pc:picChg chg="add mod modCrop">
          <ac:chgData name="Chan Ee Hong" userId="cf657ea1-a02b-4814-a06c-e1a0458c92a1" providerId="ADAL" clId="{15C81131-29E4-48B5-A499-A95C4C35DE93}" dt="2024-02-08T04:54:14.078" v="44" actId="1076"/>
          <ac:picMkLst>
            <pc:docMk/>
            <pc:sldMk cId="426136153" sldId="261"/>
            <ac:picMk id="3" creationId="{CB2FBF88-2C88-9A39-28F5-4991E4035535}"/>
          </ac:picMkLst>
        </pc:picChg>
        <pc:picChg chg="del">
          <ac:chgData name="Chan Ee Hong" userId="cf657ea1-a02b-4814-a06c-e1a0458c92a1" providerId="ADAL" clId="{15C81131-29E4-48B5-A499-A95C4C35DE93}" dt="2024-02-08T04:53:41.111" v="38" actId="478"/>
          <ac:picMkLst>
            <pc:docMk/>
            <pc:sldMk cId="426136153" sldId="261"/>
            <ac:picMk id="5" creationId="{98E23CD0-0E9A-B379-52A1-B0BE9AE429AA}"/>
          </ac:picMkLst>
        </pc:picChg>
      </pc:sldChg>
      <pc:sldChg chg="modSp mod">
        <pc:chgData name="Chan Ee Hong" userId="cf657ea1-a02b-4814-a06c-e1a0458c92a1" providerId="ADAL" clId="{15C81131-29E4-48B5-A499-A95C4C35DE93}" dt="2024-02-08T05:06:07.428" v="462" actId="20577"/>
        <pc:sldMkLst>
          <pc:docMk/>
          <pc:sldMk cId="146283828" sldId="262"/>
        </pc:sldMkLst>
        <pc:spChg chg="mod">
          <ac:chgData name="Chan Ee Hong" userId="cf657ea1-a02b-4814-a06c-e1a0458c92a1" providerId="ADAL" clId="{15C81131-29E4-48B5-A499-A95C4C35DE93}" dt="2024-02-08T05:06:07.428" v="462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addSp modSp mod">
        <pc:chgData name="Chan Ee Hong" userId="cf657ea1-a02b-4814-a06c-e1a0458c92a1" providerId="ADAL" clId="{15C81131-29E4-48B5-A499-A95C4C35DE93}" dt="2024-02-08T04:58:36.255" v="167" actId="1076"/>
        <pc:sldMkLst>
          <pc:docMk/>
          <pc:sldMk cId="1635704724" sldId="302"/>
        </pc:sldMkLst>
        <pc:spChg chg="mod">
          <ac:chgData name="Chan Ee Hong" userId="cf657ea1-a02b-4814-a06c-e1a0458c92a1" providerId="ADAL" clId="{15C81131-29E4-48B5-A499-A95C4C35DE93}" dt="2024-02-08T04:54:41.350" v="58" actId="20577"/>
          <ac:spMkLst>
            <pc:docMk/>
            <pc:sldMk cId="1635704724" sldId="302"/>
            <ac:spMk id="2" creationId="{7D4E846B-F263-775A-1C67-A37606877A8A}"/>
          </ac:spMkLst>
        </pc:spChg>
        <pc:spChg chg="mod">
          <ac:chgData name="Chan Ee Hong" userId="cf657ea1-a02b-4814-a06c-e1a0458c92a1" providerId="ADAL" clId="{15C81131-29E4-48B5-A499-A95C4C35DE93}" dt="2024-02-08T04:58:05.269" v="164" actId="20577"/>
          <ac:spMkLst>
            <pc:docMk/>
            <pc:sldMk cId="1635704724" sldId="302"/>
            <ac:spMk id="3" creationId="{7F593F2E-110B-E7C8-372B-9003303C940C}"/>
          </ac:spMkLst>
        </pc:spChg>
        <pc:spChg chg="add mod">
          <ac:chgData name="Chan Ee Hong" userId="cf657ea1-a02b-4814-a06c-e1a0458c92a1" providerId="ADAL" clId="{15C81131-29E4-48B5-A499-A95C4C35DE93}" dt="2024-02-08T04:58:36.255" v="167" actId="1076"/>
          <ac:spMkLst>
            <pc:docMk/>
            <pc:sldMk cId="1635704724" sldId="302"/>
            <ac:spMk id="4" creationId="{5E6AEBCB-E2DA-017D-60CF-E3C10BE21D77}"/>
          </ac:spMkLst>
        </pc:spChg>
      </pc:sldChg>
      <pc:sldChg chg="delSp modSp mod">
        <pc:chgData name="Chan Ee Hong" userId="cf657ea1-a02b-4814-a06c-e1a0458c92a1" providerId="ADAL" clId="{15C81131-29E4-48B5-A499-A95C4C35DE93}" dt="2024-02-08T05:01:41.569" v="392" actId="20577"/>
        <pc:sldMkLst>
          <pc:docMk/>
          <pc:sldMk cId="3093791632" sldId="303"/>
        </pc:sldMkLst>
        <pc:spChg chg="mod">
          <ac:chgData name="Chan Ee Hong" userId="cf657ea1-a02b-4814-a06c-e1a0458c92a1" providerId="ADAL" clId="{15C81131-29E4-48B5-A499-A95C4C35DE93}" dt="2024-02-08T04:59:26.110" v="197" actId="20577"/>
          <ac:spMkLst>
            <pc:docMk/>
            <pc:sldMk cId="3093791632" sldId="303"/>
            <ac:spMk id="2" creationId="{7D4E846B-F263-775A-1C67-A37606877A8A}"/>
          </ac:spMkLst>
        </pc:spChg>
        <pc:spChg chg="mod">
          <ac:chgData name="Chan Ee Hong" userId="cf657ea1-a02b-4814-a06c-e1a0458c92a1" providerId="ADAL" clId="{15C81131-29E4-48B5-A499-A95C4C35DE93}" dt="2024-02-08T05:01:41.569" v="392" actId="20577"/>
          <ac:spMkLst>
            <pc:docMk/>
            <pc:sldMk cId="3093791632" sldId="303"/>
            <ac:spMk id="3" creationId="{376D668B-0030-3589-4C40-357F6BCA55A1}"/>
          </ac:spMkLst>
        </pc:spChg>
        <pc:picChg chg="del">
          <ac:chgData name="Chan Ee Hong" userId="cf657ea1-a02b-4814-a06c-e1a0458c92a1" providerId="ADAL" clId="{15C81131-29E4-48B5-A499-A95C4C35DE93}" dt="2024-02-08T04:59:33.564" v="198" actId="478"/>
          <ac:picMkLst>
            <pc:docMk/>
            <pc:sldMk cId="3093791632" sldId="303"/>
            <ac:picMk id="7" creationId="{5774EFB5-BFB5-FF27-3FB5-D27FE545D98C}"/>
          </ac:picMkLst>
        </pc:picChg>
        <pc:picChg chg="del">
          <ac:chgData name="Chan Ee Hong" userId="cf657ea1-a02b-4814-a06c-e1a0458c92a1" providerId="ADAL" clId="{15C81131-29E4-48B5-A499-A95C4C35DE93}" dt="2024-02-08T04:59:35.414" v="199" actId="478"/>
          <ac:picMkLst>
            <pc:docMk/>
            <pc:sldMk cId="3093791632" sldId="303"/>
            <ac:picMk id="9" creationId="{85FDD164-2A3A-8961-761D-A03F48DC671F}"/>
          </ac:picMkLst>
        </pc:picChg>
      </pc:sldChg>
      <pc:sldChg chg="addSp modSp mod">
        <pc:chgData name="Chan Ee Hong" userId="cf657ea1-a02b-4814-a06c-e1a0458c92a1" providerId="ADAL" clId="{15C81131-29E4-48B5-A499-A95C4C35DE93}" dt="2024-02-08T06:01:08.325" v="502" actId="1076"/>
        <pc:sldMkLst>
          <pc:docMk/>
          <pc:sldMk cId="798465920" sldId="314"/>
        </pc:sldMkLst>
        <pc:picChg chg="add mod modCrop">
          <ac:chgData name="Chan Ee Hong" userId="cf657ea1-a02b-4814-a06c-e1a0458c92a1" providerId="ADAL" clId="{15C81131-29E4-48B5-A499-A95C4C35DE93}" dt="2024-02-08T06:01:08.325" v="502" actId="1076"/>
          <ac:picMkLst>
            <pc:docMk/>
            <pc:sldMk cId="798465920" sldId="314"/>
            <ac:picMk id="5" creationId="{4C2FA851-4360-A885-9CBD-33D9C1E39DA6}"/>
          </ac:picMkLst>
        </pc:picChg>
      </pc:sldChg>
      <pc:sldChg chg="addSp delSp modSp mod">
        <pc:chgData name="Chan Ee Hong" userId="cf657ea1-a02b-4814-a06c-e1a0458c92a1" providerId="ADAL" clId="{15C81131-29E4-48B5-A499-A95C4C35DE93}" dt="2024-02-08T05:03:27.272" v="428" actId="1076"/>
        <pc:sldMkLst>
          <pc:docMk/>
          <pc:sldMk cId="4080436150" sldId="319"/>
        </pc:sldMkLst>
        <pc:spChg chg="mod">
          <ac:chgData name="Chan Ee Hong" userId="cf657ea1-a02b-4814-a06c-e1a0458c92a1" providerId="ADAL" clId="{15C81131-29E4-48B5-A499-A95C4C35DE93}" dt="2024-02-08T05:02:34.741" v="410" actId="20577"/>
          <ac:spMkLst>
            <pc:docMk/>
            <pc:sldMk cId="4080436150" sldId="319"/>
            <ac:spMk id="2" creationId="{5A103852-8F43-A3BD-21D6-F40253DAC0C3}"/>
          </ac:spMkLst>
        </pc:spChg>
        <pc:spChg chg="mod">
          <ac:chgData name="Chan Ee Hong" userId="cf657ea1-a02b-4814-a06c-e1a0458c92a1" providerId="ADAL" clId="{15C81131-29E4-48B5-A499-A95C4C35DE93}" dt="2024-02-08T05:03:03.080" v="424" actId="20577"/>
          <ac:spMkLst>
            <pc:docMk/>
            <pc:sldMk cId="4080436150" sldId="319"/>
            <ac:spMk id="3" creationId="{37A38325-95B7-7D6A-EBD4-E7B5E66139E0}"/>
          </ac:spMkLst>
        </pc:spChg>
        <pc:picChg chg="add mod modCrop">
          <ac:chgData name="Chan Ee Hong" userId="cf657ea1-a02b-4814-a06c-e1a0458c92a1" providerId="ADAL" clId="{15C81131-29E4-48B5-A499-A95C4C35DE93}" dt="2024-02-08T05:03:27.272" v="428" actId="1076"/>
          <ac:picMkLst>
            <pc:docMk/>
            <pc:sldMk cId="4080436150" sldId="319"/>
            <ac:picMk id="5" creationId="{8B7A5CB4-F6BE-B8DE-70A5-8F119C11D706}"/>
          </ac:picMkLst>
        </pc:picChg>
        <pc:picChg chg="del">
          <ac:chgData name="Chan Ee Hong" userId="cf657ea1-a02b-4814-a06c-e1a0458c92a1" providerId="ADAL" clId="{15C81131-29E4-48B5-A499-A95C4C35DE93}" dt="2024-02-08T05:02:37.695" v="411" actId="478"/>
          <ac:picMkLst>
            <pc:docMk/>
            <pc:sldMk cId="4080436150" sldId="319"/>
            <ac:picMk id="2050" creationId="{1FCEFB41-9A93-2FE6-5EDF-70620B16FF15}"/>
          </ac:picMkLst>
        </pc:picChg>
        <pc:picChg chg="del">
          <ac:chgData name="Chan Ee Hong" userId="cf657ea1-a02b-4814-a06c-e1a0458c92a1" providerId="ADAL" clId="{15C81131-29E4-48B5-A499-A95C4C35DE93}" dt="2024-02-08T05:02:38.925" v="412" actId="478"/>
          <ac:picMkLst>
            <pc:docMk/>
            <pc:sldMk cId="4080436150" sldId="319"/>
            <ac:picMk id="2052" creationId="{70F1C531-DD02-7BA1-70CF-8C84CC3E82E2}"/>
          </ac:picMkLst>
        </pc:picChg>
      </pc:sldChg>
      <pc:sldChg chg="addSp delSp modSp new mod">
        <pc:chgData name="Chan Ee Hong" userId="cf657ea1-a02b-4814-a06c-e1a0458c92a1" providerId="ADAL" clId="{15C81131-29E4-48B5-A499-A95C4C35DE93}" dt="2024-02-08T05:05:58.574" v="457" actId="478"/>
        <pc:sldMkLst>
          <pc:docMk/>
          <pc:sldMk cId="2858689244" sldId="346"/>
        </pc:sldMkLst>
        <pc:spChg chg="mod">
          <ac:chgData name="Chan Ee Hong" userId="cf657ea1-a02b-4814-a06c-e1a0458c92a1" providerId="ADAL" clId="{15C81131-29E4-48B5-A499-A95C4C35DE93}" dt="2024-02-08T05:05:19.456" v="450" actId="20577"/>
          <ac:spMkLst>
            <pc:docMk/>
            <pc:sldMk cId="2858689244" sldId="346"/>
            <ac:spMk id="2" creationId="{EB48BA8B-6568-6235-ABA6-BCFFFB8C1A77}"/>
          </ac:spMkLst>
        </pc:spChg>
        <pc:spChg chg="del">
          <ac:chgData name="Chan Ee Hong" userId="cf657ea1-a02b-4814-a06c-e1a0458c92a1" providerId="ADAL" clId="{15C81131-29E4-48B5-A499-A95C4C35DE93}" dt="2024-02-08T05:05:58.574" v="457" actId="478"/>
          <ac:spMkLst>
            <pc:docMk/>
            <pc:sldMk cId="2858689244" sldId="346"/>
            <ac:spMk id="3" creationId="{03CD36AA-6B58-FBC9-7927-06D8157E61D1}"/>
          </ac:spMkLst>
        </pc:spChg>
        <pc:picChg chg="add mod modCrop">
          <ac:chgData name="Chan Ee Hong" userId="cf657ea1-a02b-4814-a06c-e1a0458c92a1" providerId="ADAL" clId="{15C81131-29E4-48B5-A499-A95C4C35DE93}" dt="2024-02-08T05:05:53.247" v="456" actId="1076"/>
          <ac:picMkLst>
            <pc:docMk/>
            <pc:sldMk cId="2858689244" sldId="346"/>
            <ac:picMk id="5" creationId="{FE9BBCE7-B0D4-F376-BBE2-E2050A53FBDC}"/>
          </ac:picMkLst>
        </pc:picChg>
      </pc:sldChg>
      <pc:sldChg chg="addSp delSp modSp new mod">
        <pc:chgData name="Chan Ee Hong" userId="cf657ea1-a02b-4814-a06c-e1a0458c92a1" providerId="ADAL" clId="{15C81131-29E4-48B5-A499-A95C4C35DE93}" dt="2024-02-08T05:08:39.382" v="496" actId="1076"/>
        <pc:sldMkLst>
          <pc:docMk/>
          <pc:sldMk cId="1154968553" sldId="347"/>
        </pc:sldMkLst>
        <pc:spChg chg="mod">
          <ac:chgData name="Chan Ee Hong" userId="cf657ea1-a02b-4814-a06c-e1a0458c92a1" providerId="ADAL" clId="{15C81131-29E4-48B5-A499-A95C4C35DE93}" dt="2024-02-08T05:08:10.429" v="489" actId="20577"/>
          <ac:spMkLst>
            <pc:docMk/>
            <pc:sldMk cId="1154968553" sldId="347"/>
            <ac:spMk id="2" creationId="{06C24126-50AD-981B-EF3B-D7CFB1F41491}"/>
          </ac:spMkLst>
        </pc:spChg>
        <pc:spChg chg="del">
          <ac:chgData name="Chan Ee Hong" userId="cf657ea1-a02b-4814-a06c-e1a0458c92a1" providerId="ADAL" clId="{15C81131-29E4-48B5-A499-A95C4C35DE93}" dt="2024-02-08T05:08:23.126" v="490" actId="478"/>
          <ac:spMkLst>
            <pc:docMk/>
            <pc:sldMk cId="1154968553" sldId="347"/>
            <ac:spMk id="3" creationId="{6DDCB0D1-56EC-D58D-653B-2DF11DC817B0}"/>
          </ac:spMkLst>
        </pc:spChg>
        <pc:picChg chg="add mod modCrop">
          <ac:chgData name="Chan Ee Hong" userId="cf657ea1-a02b-4814-a06c-e1a0458c92a1" providerId="ADAL" clId="{15C81131-29E4-48B5-A499-A95C4C35DE93}" dt="2024-02-08T05:08:39.382" v="496" actId="1076"/>
          <ac:picMkLst>
            <pc:docMk/>
            <pc:sldMk cId="1154968553" sldId="347"/>
            <ac:picMk id="5" creationId="{4A86B7D2-C309-A31F-E769-B1E8D2E8DA8A}"/>
          </ac:picMkLst>
        </pc:picChg>
      </pc:sldChg>
    </pc:docChg>
  </pc:docChgLst>
  <pc:docChgLst>
    <pc:chgData name="Chan Ee Hong" userId="cf657ea1-a02b-4814-a06c-e1a0458c92a1" providerId="ADAL" clId="{97CA9392-D2E8-4637-B2BB-A902ECCD7C7A}"/>
    <pc:docChg chg="undo redo custSel addSld delSld modSld sldOrd">
      <pc:chgData name="Chan Ee Hong" userId="cf657ea1-a02b-4814-a06c-e1a0458c92a1" providerId="ADAL" clId="{97CA9392-D2E8-4637-B2BB-A902ECCD7C7A}" dt="2024-02-14T17:19:27.213" v="1232" actId="47"/>
      <pc:docMkLst>
        <pc:docMk/>
      </pc:docMkLst>
      <pc:sldChg chg="modSp mod">
        <pc:chgData name="Chan Ee Hong" userId="cf657ea1-a02b-4814-a06c-e1a0458c92a1" providerId="ADAL" clId="{97CA9392-D2E8-4637-B2BB-A902ECCD7C7A}" dt="2024-02-14T15:02:26.232" v="0" actId="20577"/>
        <pc:sldMkLst>
          <pc:docMk/>
          <pc:sldMk cId="3799789480" sldId="256"/>
        </pc:sldMkLst>
        <pc:spChg chg="mod">
          <ac:chgData name="Chan Ee Hong" userId="cf657ea1-a02b-4814-a06c-e1a0458c92a1" providerId="ADAL" clId="{97CA9392-D2E8-4637-B2BB-A902ECCD7C7A}" dt="2024-02-14T15:02:26.232" v="0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modSp mod">
        <pc:chgData name="Chan Ee Hong" userId="cf657ea1-a02b-4814-a06c-e1a0458c92a1" providerId="ADAL" clId="{97CA9392-D2E8-4637-B2BB-A902ECCD7C7A}" dt="2024-02-14T16:20:59.932" v="1" actId="20577"/>
        <pc:sldMkLst>
          <pc:docMk/>
          <pc:sldMk cId="146283828" sldId="262"/>
        </pc:sldMkLst>
        <pc:spChg chg="mod">
          <ac:chgData name="Chan Ee Hong" userId="cf657ea1-a02b-4814-a06c-e1a0458c92a1" providerId="ADAL" clId="{97CA9392-D2E8-4637-B2BB-A902ECCD7C7A}" dt="2024-02-14T16:20:59.932" v="1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delSp modSp mod">
        <pc:chgData name="Chan Ee Hong" userId="cf657ea1-a02b-4814-a06c-e1a0458c92a1" providerId="ADAL" clId="{97CA9392-D2E8-4637-B2BB-A902ECCD7C7A}" dt="2024-02-14T16:23:31.754" v="87" actId="20577"/>
        <pc:sldMkLst>
          <pc:docMk/>
          <pc:sldMk cId="2507090794" sldId="263"/>
        </pc:sldMkLst>
        <pc:spChg chg="mod">
          <ac:chgData name="Chan Ee Hong" userId="cf657ea1-a02b-4814-a06c-e1a0458c92a1" providerId="ADAL" clId="{97CA9392-D2E8-4637-B2BB-A902ECCD7C7A}" dt="2024-02-14T16:23:31.754" v="87" actId="20577"/>
          <ac:spMkLst>
            <pc:docMk/>
            <pc:sldMk cId="2507090794" sldId="263"/>
            <ac:spMk id="5" creationId="{8B2438C4-BE2B-A426-4612-CB9A7002F02D}"/>
          </ac:spMkLst>
        </pc:spChg>
        <pc:picChg chg="del mod">
          <ac:chgData name="Chan Ee Hong" userId="cf657ea1-a02b-4814-a06c-e1a0458c92a1" providerId="ADAL" clId="{97CA9392-D2E8-4637-B2BB-A902ECCD7C7A}" dt="2024-02-14T16:22:00.745" v="28" actId="478"/>
          <ac:picMkLst>
            <pc:docMk/>
            <pc:sldMk cId="2507090794" sldId="263"/>
            <ac:picMk id="3" creationId="{F43BD58A-59EA-8ECF-ACA5-603FBC6CDDEB}"/>
          </ac:picMkLst>
        </pc:picChg>
      </pc:sldChg>
      <pc:sldChg chg="del">
        <pc:chgData name="Chan Ee Hong" userId="cf657ea1-a02b-4814-a06c-e1a0458c92a1" providerId="ADAL" clId="{97CA9392-D2E8-4637-B2BB-A902ECCD7C7A}" dt="2024-02-14T16:30:27.902" v="259" actId="47"/>
        <pc:sldMkLst>
          <pc:docMk/>
          <pc:sldMk cId="3346412763" sldId="307"/>
        </pc:sldMkLst>
      </pc:sldChg>
      <pc:sldChg chg="del">
        <pc:chgData name="Chan Ee Hong" userId="cf657ea1-a02b-4814-a06c-e1a0458c92a1" providerId="ADAL" clId="{97CA9392-D2E8-4637-B2BB-A902ECCD7C7A}" dt="2024-02-14T16:53:14.756" v="488" actId="47"/>
        <pc:sldMkLst>
          <pc:docMk/>
          <pc:sldMk cId="1442449381" sldId="308"/>
        </pc:sldMkLst>
      </pc:sldChg>
      <pc:sldChg chg="del">
        <pc:chgData name="Chan Ee Hong" userId="cf657ea1-a02b-4814-a06c-e1a0458c92a1" providerId="ADAL" clId="{97CA9392-D2E8-4637-B2BB-A902ECCD7C7A}" dt="2024-02-14T16:53:19.437" v="490" actId="47"/>
        <pc:sldMkLst>
          <pc:docMk/>
          <pc:sldMk cId="950393086" sldId="309"/>
        </pc:sldMkLst>
      </pc:sldChg>
      <pc:sldChg chg="del">
        <pc:chgData name="Chan Ee Hong" userId="cf657ea1-a02b-4814-a06c-e1a0458c92a1" providerId="ADAL" clId="{97CA9392-D2E8-4637-B2BB-A902ECCD7C7A}" dt="2024-02-14T17:02:41.349" v="794" actId="47"/>
        <pc:sldMkLst>
          <pc:docMk/>
          <pc:sldMk cId="798465920" sldId="314"/>
        </pc:sldMkLst>
      </pc:sldChg>
      <pc:sldChg chg="delSp modSp mod">
        <pc:chgData name="Chan Ee Hong" userId="cf657ea1-a02b-4814-a06c-e1a0458c92a1" providerId="ADAL" clId="{97CA9392-D2E8-4637-B2BB-A902ECCD7C7A}" dt="2024-02-14T17:15:42.697" v="1095" actId="20577"/>
        <pc:sldMkLst>
          <pc:docMk/>
          <pc:sldMk cId="13646062" sldId="317"/>
        </pc:sldMkLst>
        <pc:spChg chg="mod">
          <ac:chgData name="Chan Ee Hong" userId="cf657ea1-a02b-4814-a06c-e1a0458c92a1" providerId="ADAL" clId="{97CA9392-D2E8-4637-B2BB-A902ECCD7C7A}" dt="2024-02-14T17:14:48.760" v="1055" actId="20577"/>
          <ac:spMkLst>
            <pc:docMk/>
            <pc:sldMk cId="13646062" sldId="317"/>
            <ac:spMk id="2" creationId="{99337E02-4A4B-2682-58FB-02805679C6FC}"/>
          </ac:spMkLst>
        </pc:spChg>
        <pc:spChg chg="mod">
          <ac:chgData name="Chan Ee Hong" userId="cf657ea1-a02b-4814-a06c-e1a0458c92a1" providerId="ADAL" clId="{97CA9392-D2E8-4637-B2BB-A902ECCD7C7A}" dt="2024-02-14T17:15:42.697" v="1095" actId="20577"/>
          <ac:spMkLst>
            <pc:docMk/>
            <pc:sldMk cId="13646062" sldId="317"/>
            <ac:spMk id="3" creationId="{0CB719FD-63FA-2867-2ECC-88ECDAB8C396}"/>
          </ac:spMkLst>
        </pc:spChg>
        <pc:picChg chg="del">
          <ac:chgData name="Chan Ee Hong" userId="cf657ea1-a02b-4814-a06c-e1a0458c92a1" providerId="ADAL" clId="{97CA9392-D2E8-4637-B2BB-A902ECCD7C7A}" dt="2024-02-14T17:14:49.544" v="1056" actId="478"/>
          <ac:picMkLst>
            <pc:docMk/>
            <pc:sldMk cId="13646062" sldId="317"/>
            <ac:picMk id="5" creationId="{5A1C4D41-1D32-7792-E252-2FAE2B987EEA}"/>
          </ac:picMkLst>
        </pc:picChg>
      </pc:sldChg>
      <pc:sldChg chg="del">
        <pc:chgData name="Chan Ee Hong" userId="cf657ea1-a02b-4814-a06c-e1a0458c92a1" providerId="ADAL" clId="{97CA9392-D2E8-4637-B2BB-A902ECCD7C7A}" dt="2024-02-14T17:19:23.170" v="1217" actId="47"/>
        <pc:sldMkLst>
          <pc:docMk/>
          <pc:sldMk cId="193143355" sldId="318"/>
        </pc:sldMkLst>
      </pc:sldChg>
      <pc:sldChg chg="del">
        <pc:chgData name="Chan Ee Hong" userId="cf657ea1-a02b-4814-a06c-e1a0458c92a1" providerId="ADAL" clId="{97CA9392-D2E8-4637-B2BB-A902ECCD7C7A}" dt="2024-02-14T16:28:04.589" v="216" actId="47"/>
        <pc:sldMkLst>
          <pc:docMk/>
          <pc:sldMk cId="1900027342" sldId="321"/>
        </pc:sldMkLst>
      </pc:sldChg>
      <pc:sldChg chg="del">
        <pc:chgData name="Chan Ee Hong" userId="cf657ea1-a02b-4814-a06c-e1a0458c92a1" providerId="ADAL" clId="{97CA9392-D2E8-4637-B2BB-A902ECCD7C7A}" dt="2024-02-14T16:28:05.256" v="217" actId="47"/>
        <pc:sldMkLst>
          <pc:docMk/>
          <pc:sldMk cId="1476954092" sldId="322"/>
        </pc:sldMkLst>
      </pc:sldChg>
      <pc:sldChg chg="del">
        <pc:chgData name="Chan Ee Hong" userId="cf657ea1-a02b-4814-a06c-e1a0458c92a1" providerId="ADAL" clId="{97CA9392-D2E8-4637-B2BB-A902ECCD7C7A}" dt="2024-02-14T16:28:05.984" v="218" actId="47"/>
        <pc:sldMkLst>
          <pc:docMk/>
          <pc:sldMk cId="1285463236" sldId="323"/>
        </pc:sldMkLst>
      </pc:sldChg>
      <pc:sldChg chg="del">
        <pc:chgData name="Chan Ee Hong" userId="cf657ea1-a02b-4814-a06c-e1a0458c92a1" providerId="ADAL" clId="{97CA9392-D2E8-4637-B2BB-A902ECCD7C7A}" dt="2024-02-14T16:30:28.886" v="260" actId="47"/>
        <pc:sldMkLst>
          <pc:docMk/>
          <pc:sldMk cId="2460901499" sldId="324"/>
        </pc:sldMkLst>
      </pc:sldChg>
      <pc:sldChg chg="del">
        <pc:chgData name="Chan Ee Hong" userId="cf657ea1-a02b-4814-a06c-e1a0458c92a1" providerId="ADAL" clId="{97CA9392-D2E8-4637-B2BB-A902ECCD7C7A}" dt="2024-02-14T16:30:29.318" v="261" actId="47"/>
        <pc:sldMkLst>
          <pc:docMk/>
          <pc:sldMk cId="1720849328" sldId="325"/>
        </pc:sldMkLst>
      </pc:sldChg>
      <pc:sldChg chg="del">
        <pc:chgData name="Chan Ee Hong" userId="cf657ea1-a02b-4814-a06c-e1a0458c92a1" providerId="ADAL" clId="{97CA9392-D2E8-4637-B2BB-A902ECCD7C7A}" dt="2024-02-14T16:30:30.374" v="262" actId="47"/>
        <pc:sldMkLst>
          <pc:docMk/>
          <pc:sldMk cId="2766824893" sldId="326"/>
        </pc:sldMkLst>
      </pc:sldChg>
      <pc:sldChg chg="del">
        <pc:chgData name="Chan Ee Hong" userId="cf657ea1-a02b-4814-a06c-e1a0458c92a1" providerId="ADAL" clId="{97CA9392-D2E8-4637-B2BB-A902ECCD7C7A}" dt="2024-02-14T16:53:15.610" v="489" actId="47"/>
        <pc:sldMkLst>
          <pc:docMk/>
          <pc:sldMk cId="3662288588" sldId="327"/>
        </pc:sldMkLst>
      </pc:sldChg>
      <pc:sldChg chg="delSp modSp mod">
        <pc:chgData name="Chan Ee Hong" userId="cf657ea1-a02b-4814-a06c-e1a0458c92a1" providerId="ADAL" clId="{97CA9392-D2E8-4637-B2BB-A902ECCD7C7A}" dt="2024-02-14T17:19:01.663" v="1211"/>
        <pc:sldMkLst>
          <pc:docMk/>
          <pc:sldMk cId="1331804118" sldId="328"/>
        </pc:sldMkLst>
        <pc:spChg chg="mod">
          <ac:chgData name="Chan Ee Hong" userId="cf657ea1-a02b-4814-a06c-e1a0458c92a1" providerId="ADAL" clId="{97CA9392-D2E8-4637-B2BB-A902ECCD7C7A}" dt="2024-02-14T17:17:31.600" v="1148" actId="20577"/>
          <ac:spMkLst>
            <pc:docMk/>
            <pc:sldMk cId="1331804118" sldId="328"/>
            <ac:spMk id="2" creationId="{12E15A49-227F-039D-1C17-63E95931D822}"/>
          </ac:spMkLst>
        </pc:spChg>
        <pc:spChg chg="mod">
          <ac:chgData name="Chan Ee Hong" userId="cf657ea1-a02b-4814-a06c-e1a0458c92a1" providerId="ADAL" clId="{97CA9392-D2E8-4637-B2BB-A902ECCD7C7A}" dt="2024-02-14T17:19:01.663" v="1211"/>
          <ac:spMkLst>
            <pc:docMk/>
            <pc:sldMk cId="1331804118" sldId="328"/>
            <ac:spMk id="3" creationId="{A2C5CB82-62CC-6A46-9D98-4D5C0C90E18E}"/>
          </ac:spMkLst>
        </pc:spChg>
        <pc:spChg chg="del">
          <ac:chgData name="Chan Ee Hong" userId="cf657ea1-a02b-4814-a06c-e1a0458c92a1" providerId="ADAL" clId="{97CA9392-D2E8-4637-B2BB-A902ECCD7C7A}" dt="2024-02-14T17:17:35.601" v="1150" actId="478"/>
          <ac:spMkLst>
            <pc:docMk/>
            <pc:sldMk cId="1331804118" sldId="328"/>
            <ac:spMk id="4" creationId="{D3059109-5F76-802A-6EFD-5316877E6B1F}"/>
          </ac:spMkLst>
        </pc:spChg>
        <pc:picChg chg="del">
          <ac:chgData name="Chan Ee Hong" userId="cf657ea1-a02b-4814-a06c-e1a0458c92a1" providerId="ADAL" clId="{97CA9392-D2E8-4637-B2BB-A902ECCD7C7A}" dt="2024-02-14T17:17:32.528" v="1149" actId="478"/>
          <ac:picMkLst>
            <pc:docMk/>
            <pc:sldMk cId="1331804118" sldId="328"/>
            <ac:picMk id="5" creationId="{3911647E-863A-A9C3-33CD-10A5A9ADCB84}"/>
          </ac:picMkLst>
        </pc:picChg>
      </pc:sldChg>
      <pc:sldChg chg="del">
        <pc:chgData name="Chan Ee Hong" userId="cf657ea1-a02b-4814-a06c-e1a0458c92a1" providerId="ADAL" clId="{97CA9392-D2E8-4637-B2BB-A902ECCD7C7A}" dt="2024-02-14T17:19:21.978" v="1215" actId="47"/>
        <pc:sldMkLst>
          <pc:docMk/>
          <pc:sldMk cId="4261165366" sldId="329"/>
        </pc:sldMkLst>
      </pc:sldChg>
      <pc:sldChg chg="del">
        <pc:chgData name="Chan Ee Hong" userId="cf657ea1-a02b-4814-a06c-e1a0458c92a1" providerId="ADAL" clId="{97CA9392-D2E8-4637-B2BB-A902ECCD7C7A}" dt="2024-02-14T17:19:22.438" v="1216" actId="47"/>
        <pc:sldMkLst>
          <pc:docMk/>
          <pc:sldMk cId="1912927503" sldId="330"/>
        </pc:sldMkLst>
      </pc:sldChg>
      <pc:sldChg chg="del">
        <pc:chgData name="Chan Ee Hong" userId="cf657ea1-a02b-4814-a06c-e1a0458c92a1" providerId="ADAL" clId="{97CA9392-D2E8-4637-B2BB-A902ECCD7C7A}" dt="2024-02-14T17:19:23.513" v="1218" actId="47"/>
        <pc:sldMkLst>
          <pc:docMk/>
          <pc:sldMk cId="1245285746" sldId="331"/>
        </pc:sldMkLst>
      </pc:sldChg>
      <pc:sldChg chg="del">
        <pc:chgData name="Chan Ee Hong" userId="cf657ea1-a02b-4814-a06c-e1a0458c92a1" providerId="ADAL" clId="{97CA9392-D2E8-4637-B2BB-A902ECCD7C7A}" dt="2024-02-14T17:19:23.789" v="1219" actId="47"/>
        <pc:sldMkLst>
          <pc:docMk/>
          <pc:sldMk cId="2031493283" sldId="332"/>
        </pc:sldMkLst>
      </pc:sldChg>
      <pc:sldChg chg="del">
        <pc:chgData name="Chan Ee Hong" userId="cf657ea1-a02b-4814-a06c-e1a0458c92a1" providerId="ADAL" clId="{97CA9392-D2E8-4637-B2BB-A902ECCD7C7A}" dt="2024-02-14T17:19:24.036" v="1220" actId="47"/>
        <pc:sldMkLst>
          <pc:docMk/>
          <pc:sldMk cId="218681337" sldId="333"/>
        </pc:sldMkLst>
      </pc:sldChg>
      <pc:sldChg chg="del">
        <pc:chgData name="Chan Ee Hong" userId="cf657ea1-a02b-4814-a06c-e1a0458c92a1" providerId="ADAL" clId="{97CA9392-D2E8-4637-B2BB-A902ECCD7C7A}" dt="2024-02-14T17:19:24.341" v="1221" actId="47"/>
        <pc:sldMkLst>
          <pc:docMk/>
          <pc:sldMk cId="2453531830" sldId="334"/>
        </pc:sldMkLst>
      </pc:sldChg>
      <pc:sldChg chg="del">
        <pc:chgData name="Chan Ee Hong" userId="cf657ea1-a02b-4814-a06c-e1a0458c92a1" providerId="ADAL" clId="{97CA9392-D2E8-4637-B2BB-A902ECCD7C7A}" dt="2024-02-14T17:19:25.230" v="1222" actId="47"/>
        <pc:sldMkLst>
          <pc:docMk/>
          <pc:sldMk cId="2022723213" sldId="335"/>
        </pc:sldMkLst>
      </pc:sldChg>
      <pc:sldChg chg="del">
        <pc:chgData name="Chan Ee Hong" userId="cf657ea1-a02b-4814-a06c-e1a0458c92a1" providerId="ADAL" clId="{97CA9392-D2E8-4637-B2BB-A902ECCD7C7A}" dt="2024-02-14T17:19:25.398" v="1223" actId="47"/>
        <pc:sldMkLst>
          <pc:docMk/>
          <pc:sldMk cId="1598024549" sldId="336"/>
        </pc:sldMkLst>
      </pc:sldChg>
      <pc:sldChg chg="del">
        <pc:chgData name="Chan Ee Hong" userId="cf657ea1-a02b-4814-a06c-e1a0458c92a1" providerId="ADAL" clId="{97CA9392-D2E8-4637-B2BB-A902ECCD7C7A}" dt="2024-02-14T17:19:25.543" v="1224" actId="47"/>
        <pc:sldMkLst>
          <pc:docMk/>
          <pc:sldMk cId="115752359" sldId="337"/>
        </pc:sldMkLst>
      </pc:sldChg>
      <pc:sldChg chg="del">
        <pc:chgData name="Chan Ee Hong" userId="cf657ea1-a02b-4814-a06c-e1a0458c92a1" providerId="ADAL" clId="{97CA9392-D2E8-4637-B2BB-A902ECCD7C7A}" dt="2024-02-14T17:19:25.687" v="1225" actId="47"/>
        <pc:sldMkLst>
          <pc:docMk/>
          <pc:sldMk cId="528469432" sldId="338"/>
        </pc:sldMkLst>
      </pc:sldChg>
      <pc:sldChg chg="del">
        <pc:chgData name="Chan Ee Hong" userId="cf657ea1-a02b-4814-a06c-e1a0458c92a1" providerId="ADAL" clId="{97CA9392-D2E8-4637-B2BB-A902ECCD7C7A}" dt="2024-02-14T17:19:25.826" v="1226" actId="47"/>
        <pc:sldMkLst>
          <pc:docMk/>
          <pc:sldMk cId="1211631089" sldId="339"/>
        </pc:sldMkLst>
      </pc:sldChg>
      <pc:sldChg chg="del">
        <pc:chgData name="Chan Ee Hong" userId="cf657ea1-a02b-4814-a06c-e1a0458c92a1" providerId="ADAL" clId="{97CA9392-D2E8-4637-B2BB-A902ECCD7C7A}" dt="2024-02-14T17:19:25.955" v="1227" actId="47"/>
        <pc:sldMkLst>
          <pc:docMk/>
          <pc:sldMk cId="3618337055" sldId="340"/>
        </pc:sldMkLst>
      </pc:sldChg>
      <pc:sldChg chg="del">
        <pc:chgData name="Chan Ee Hong" userId="cf657ea1-a02b-4814-a06c-e1a0458c92a1" providerId="ADAL" clId="{97CA9392-D2E8-4637-B2BB-A902ECCD7C7A}" dt="2024-02-14T17:19:26.549" v="1228" actId="47"/>
        <pc:sldMkLst>
          <pc:docMk/>
          <pc:sldMk cId="2014793169" sldId="341"/>
        </pc:sldMkLst>
      </pc:sldChg>
      <pc:sldChg chg="del">
        <pc:chgData name="Chan Ee Hong" userId="cf657ea1-a02b-4814-a06c-e1a0458c92a1" providerId="ADAL" clId="{97CA9392-D2E8-4637-B2BB-A902ECCD7C7A}" dt="2024-02-14T17:19:26.748" v="1229" actId="47"/>
        <pc:sldMkLst>
          <pc:docMk/>
          <pc:sldMk cId="1920689908" sldId="342"/>
        </pc:sldMkLst>
      </pc:sldChg>
      <pc:sldChg chg="del">
        <pc:chgData name="Chan Ee Hong" userId="cf657ea1-a02b-4814-a06c-e1a0458c92a1" providerId="ADAL" clId="{97CA9392-D2E8-4637-B2BB-A902ECCD7C7A}" dt="2024-02-14T17:19:26.891" v="1230" actId="47"/>
        <pc:sldMkLst>
          <pc:docMk/>
          <pc:sldMk cId="2336510703" sldId="343"/>
        </pc:sldMkLst>
      </pc:sldChg>
      <pc:sldChg chg="del">
        <pc:chgData name="Chan Ee Hong" userId="cf657ea1-a02b-4814-a06c-e1a0458c92a1" providerId="ADAL" clId="{97CA9392-D2E8-4637-B2BB-A902ECCD7C7A}" dt="2024-02-14T17:19:27.030" v="1231" actId="47"/>
        <pc:sldMkLst>
          <pc:docMk/>
          <pc:sldMk cId="22778346" sldId="344"/>
        </pc:sldMkLst>
      </pc:sldChg>
      <pc:sldChg chg="del">
        <pc:chgData name="Chan Ee Hong" userId="cf657ea1-a02b-4814-a06c-e1a0458c92a1" providerId="ADAL" clId="{97CA9392-D2E8-4637-B2BB-A902ECCD7C7A}" dt="2024-02-14T17:19:27.213" v="1232" actId="47"/>
        <pc:sldMkLst>
          <pc:docMk/>
          <pc:sldMk cId="474413211" sldId="345"/>
        </pc:sldMkLst>
      </pc:sldChg>
      <pc:sldChg chg="addSp delSp modSp add mod">
        <pc:chgData name="Chan Ee Hong" userId="cf657ea1-a02b-4814-a06c-e1a0458c92a1" providerId="ADAL" clId="{97CA9392-D2E8-4637-B2BB-A902ECCD7C7A}" dt="2024-02-14T16:26:05.344" v="165" actId="478"/>
        <pc:sldMkLst>
          <pc:docMk/>
          <pc:sldMk cId="4195565748" sldId="348"/>
        </pc:sldMkLst>
        <pc:spChg chg="add mod">
          <ac:chgData name="Chan Ee Hong" userId="cf657ea1-a02b-4814-a06c-e1a0458c92a1" providerId="ADAL" clId="{97CA9392-D2E8-4637-B2BB-A902ECCD7C7A}" dt="2024-02-14T16:23:54.283" v="111" actId="1076"/>
          <ac:spMkLst>
            <pc:docMk/>
            <pc:sldMk cId="4195565748" sldId="348"/>
            <ac:spMk id="2" creationId="{748821B0-D5C0-45EF-BB20-0DBE23A79B97}"/>
          </ac:spMkLst>
        </pc:spChg>
        <pc:spChg chg="add del mod">
          <ac:chgData name="Chan Ee Hong" userId="cf657ea1-a02b-4814-a06c-e1a0458c92a1" providerId="ADAL" clId="{97CA9392-D2E8-4637-B2BB-A902ECCD7C7A}" dt="2024-02-14T16:26:03.544" v="164" actId="478"/>
          <ac:spMkLst>
            <pc:docMk/>
            <pc:sldMk cId="4195565748" sldId="348"/>
            <ac:spMk id="3" creationId="{431854FA-B3A2-760E-0991-07ABB180BCBF}"/>
          </ac:spMkLst>
        </pc:spChg>
        <pc:spChg chg="add del mod">
          <ac:chgData name="Chan Ee Hong" userId="cf657ea1-a02b-4814-a06c-e1a0458c92a1" providerId="ADAL" clId="{97CA9392-D2E8-4637-B2BB-A902ECCD7C7A}" dt="2024-02-14T16:26:05.344" v="165" actId="478"/>
          <ac:spMkLst>
            <pc:docMk/>
            <pc:sldMk cId="4195565748" sldId="348"/>
            <ac:spMk id="6" creationId="{B0A509B4-046E-2352-0759-9313A360370E}"/>
          </ac:spMkLst>
        </pc:spChg>
      </pc:sldChg>
      <pc:sldChg chg="add">
        <pc:chgData name="Chan Ee Hong" userId="cf657ea1-a02b-4814-a06c-e1a0458c92a1" providerId="ADAL" clId="{97CA9392-D2E8-4637-B2BB-A902ECCD7C7A}" dt="2024-02-14T16:25:59.648" v="163" actId="2890"/>
        <pc:sldMkLst>
          <pc:docMk/>
          <pc:sldMk cId="4088250211" sldId="349"/>
        </pc:sldMkLst>
      </pc:sldChg>
      <pc:sldChg chg="addSp modSp add mod">
        <pc:chgData name="Chan Ee Hong" userId="cf657ea1-a02b-4814-a06c-e1a0458c92a1" providerId="ADAL" clId="{97CA9392-D2E8-4637-B2BB-A902ECCD7C7A}" dt="2024-02-14T16:28:01.092" v="215" actId="1076"/>
        <pc:sldMkLst>
          <pc:docMk/>
          <pc:sldMk cId="3647069530" sldId="350"/>
        </pc:sldMkLst>
        <pc:spChg chg="add mod">
          <ac:chgData name="Chan Ee Hong" userId="cf657ea1-a02b-4814-a06c-e1a0458c92a1" providerId="ADAL" clId="{97CA9392-D2E8-4637-B2BB-A902ECCD7C7A}" dt="2024-02-14T16:28:01.092" v="215" actId="1076"/>
          <ac:spMkLst>
            <pc:docMk/>
            <pc:sldMk cId="3647069530" sldId="350"/>
            <ac:spMk id="7" creationId="{9097D521-3E71-8AE1-3841-FE92178A85C4}"/>
          </ac:spMkLst>
        </pc:spChg>
      </pc:sldChg>
      <pc:sldChg chg="delSp modSp add mod">
        <pc:chgData name="Chan Ee Hong" userId="cf657ea1-a02b-4814-a06c-e1a0458c92a1" providerId="ADAL" clId="{97CA9392-D2E8-4637-B2BB-A902ECCD7C7A}" dt="2024-02-14T16:28:46.193" v="228" actId="478"/>
        <pc:sldMkLst>
          <pc:docMk/>
          <pc:sldMk cId="2726276539" sldId="351"/>
        </pc:sldMkLst>
        <pc:spChg chg="del">
          <ac:chgData name="Chan Ee Hong" userId="cf657ea1-a02b-4814-a06c-e1a0458c92a1" providerId="ADAL" clId="{97CA9392-D2E8-4637-B2BB-A902ECCD7C7A}" dt="2024-02-14T16:28:43.081" v="225" actId="478"/>
          <ac:spMkLst>
            <pc:docMk/>
            <pc:sldMk cId="2726276539" sldId="351"/>
            <ac:spMk id="2" creationId="{4EB05ACF-137E-D2FD-C239-F832E0DFE8E5}"/>
          </ac:spMkLst>
        </pc:spChg>
        <pc:spChg chg="del">
          <ac:chgData name="Chan Ee Hong" userId="cf657ea1-a02b-4814-a06c-e1a0458c92a1" providerId="ADAL" clId="{97CA9392-D2E8-4637-B2BB-A902ECCD7C7A}" dt="2024-02-14T16:28:44.337" v="226" actId="478"/>
          <ac:spMkLst>
            <pc:docMk/>
            <pc:sldMk cId="2726276539" sldId="351"/>
            <ac:spMk id="3" creationId="{99FD7137-97BD-B124-FC15-59B23A214308}"/>
          </ac:spMkLst>
        </pc:spChg>
        <pc:spChg chg="mod">
          <ac:chgData name="Chan Ee Hong" userId="cf657ea1-a02b-4814-a06c-e1a0458c92a1" providerId="ADAL" clId="{97CA9392-D2E8-4637-B2BB-A902ECCD7C7A}" dt="2024-02-14T16:28:22.069" v="220" actId="20577"/>
          <ac:spMkLst>
            <pc:docMk/>
            <pc:sldMk cId="2726276539" sldId="351"/>
            <ac:spMk id="4" creationId="{602C8512-1EB0-FC09-07D6-D04E2E5BFC27}"/>
          </ac:spMkLst>
        </pc:spChg>
        <pc:spChg chg="mod">
          <ac:chgData name="Chan Ee Hong" userId="cf657ea1-a02b-4814-a06c-e1a0458c92a1" providerId="ADAL" clId="{97CA9392-D2E8-4637-B2BB-A902ECCD7C7A}" dt="2024-02-14T16:28:29.887" v="223" actId="20577"/>
          <ac:spMkLst>
            <pc:docMk/>
            <pc:sldMk cId="2726276539" sldId="351"/>
            <ac:spMk id="5" creationId="{336E2E24-0DA4-6C4F-A0A8-E1E007B10CA9}"/>
          </ac:spMkLst>
        </pc:spChg>
        <pc:spChg chg="del">
          <ac:chgData name="Chan Ee Hong" userId="cf657ea1-a02b-4814-a06c-e1a0458c92a1" providerId="ADAL" clId="{97CA9392-D2E8-4637-B2BB-A902ECCD7C7A}" dt="2024-02-14T16:28:45.321" v="227" actId="478"/>
          <ac:spMkLst>
            <pc:docMk/>
            <pc:sldMk cId="2726276539" sldId="351"/>
            <ac:spMk id="6" creationId="{F0CAF765-20AE-ACA2-AF03-ACC7DDC46561}"/>
          </ac:spMkLst>
        </pc:spChg>
        <pc:spChg chg="del">
          <ac:chgData name="Chan Ee Hong" userId="cf657ea1-a02b-4814-a06c-e1a0458c92a1" providerId="ADAL" clId="{97CA9392-D2E8-4637-B2BB-A902ECCD7C7A}" dt="2024-02-14T16:28:46.193" v="228" actId="478"/>
          <ac:spMkLst>
            <pc:docMk/>
            <pc:sldMk cId="2726276539" sldId="351"/>
            <ac:spMk id="7" creationId="{BE4DA870-90A8-813D-18CB-9B413BF69826}"/>
          </ac:spMkLst>
        </pc:spChg>
      </pc:sldChg>
      <pc:sldChg chg="delSp add mod">
        <pc:chgData name="Chan Ee Hong" userId="cf657ea1-a02b-4814-a06c-e1a0458c92a1" providerId="ADAL" clId="{97CA9392-D2E8-4637-B2BB-A902ECCD7C7A}" dt="2024-02-14T16:28:51.066" v="231" actId="478"/>
        <pc:sldMkLst>
          <pc:docMk/>
          <pc:sldMk cId="3489089887" sldId="352"/>
        </pc:sldMkLst>
        <pc:spChg chg="del">
          <ac:chgData name="Chan Ee Hong" userId="cf657ea1-a02b-4814-a06c-e1a0458c92a1" providerId="ADAL" clId="{97CA9392-D2E8-4637-B2BB-A902ECCD7C7A}" dt="2024-02-14T16:28:48.689" v="229" actId="478"/>
          <ac:spMkLst>
            <pc:docMk/>
            <pc:sldMk cId="3489089887" sldId="352"/>
            <ac:spMk id="3" creationId="{71937E41-00EC-93D6-BDB2-500D9291B650}"/>
          </ac:spMkLst>
        </pc:spChg>
        <pc:spChg chg="del">
          <ac:chgData name="Chan Ee Hong" userId="cf657ea1-a02b-4814-a06c-e1a0458c92a1" providerId="ADAL" clId="{97CA9392-D2E8-4637-B2BB-A902ECCD7C7A}" dt="2024-02-14T16:28:49.921" v="230" actId="478"/>
          <ac:spMkLst>
            <pc:docMk/>
            <pc:sldMk cId="3489089887" sldId="352"/>
            <ac:spMk id="6" creationId="{5CC01265-178B-B2C7-2603-B2D611A9768B}"/>
          </ac:spMkLst>
        </pc:spChg>
        <pc:spChg chg="del">
          <ac:chgData name="Chan Ee Hong" userId="cf657ea1-a02b-4814-a06c-e1a0458c92a1" providerId="ADAL" clId="{97CA9392-D2E8-4637-B2BB-A902ECCD7C7A}" dt="2024-02-14T16:28:51.066" v="231" actId="478"/>
          <ac:spMkLst>
            <pc:docMk/>
            <pc:sldMk cId="3489089887" sldId="352"/>
            <ac:spMk id="7" creationId="{F8C8F0EF-5EF0-DAE9-7B1E-11B0D34D7550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29:14.617" v="241" actId="1076"/>
        <pc:sldMkLst>
          <pc:docMk/>
          <pc:sldMk cId="2452466564" sldId="353"/>
        </pc:sldMkLst>
        <pc:spChg chg="add mod">
          <ac:chgData name="Chan Ee Hong" userId="cf657ea1-a02b-4814-a06c-e1a0458c92a1" providerId="ADAL" clId="{97CA9392-D2E8-4637-B2BB-A902ECCD7C7A}" dt="2024-02-14T16:29:14.617" v="241" actId="1076"/>
          <ac:spMkLst>
            <pc:docMk/>
            <pc:sldMk cId="2452466564" sldId="353"/>
            <ac:spMk id="3" creationId="{B36B7F3E-156F-F11E-A06D-C3435937CF7B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30:17.990" v="258" actId="14100"/>
        <pc:sldMkLst>
          <pc:docMk/>
          <pc:sldMk cId="2976897308" sldId="354"/>
        </pc:sldMkLst>
        <pc:spChg chg="add mod">
          <ac:chgData name="Chan Ee Hong" userId="cf657ea1-a02b-4814-a06c-e1a0458c92a1" providerId="ADAL" clId="{97CA9392-D2E8-4637-B2BB-A902ECCD7C7A}" dt="2024-02-14T16:29:57.151" v="251" actId="1076"/>
          <ac:spMkLst>
            <pc:docMk/>
            <pc:sldMk cId="2976897308" sldId="354"/>
            <ac:spMk id="6" creationId="{1D93AEF7-7DB7-9302-42D1-9BF481A9AFAE}"/>
          </ac:spMkLst>
        </pc:spChg>
        <pc:picChg chg="add mod modCrop">
          <ac:chgData name="Chan Ee Hong" userId="cf657ea1-a02b-4814-a06c-e1a0458c92a1" providerId="ADAL" clId="{97CA9392-D2E8-4637-B2BB-A902ECCD7C7A}" dt="2024-02-14T16:30:17.990" v="258" actId="14100"/>
          <ac:picMkLst>
            <pc:docMk/>
            <pc:sldMk cId="2976897308" sldId="354"/>
            <ac:picMk id="8" creationId="{2CEF4141-AFED-31C0-0882-BB9B85D76099}"/>
          </ac:picMkLst>
        </pc:picChg>
      </pc:sldChg>
      <pc:sldChg chg="addSp modSp add mod ord">
        <pc:chgData name="Chan Ee Hong" userId="cf657ea1-a02b-4814-a06c-e1a0458c92a1" providerId="ADAL" clId="{97CA9392-D2E8-4637-B2BB-A902ECCD7C7A}" dt="2024-02-14T16:54:41.333" v="570" actId="20577"/>
        <pc:sldMkLst>
          <pc:docMk/>
          <pc:sldMk cId="1708344705" sldId="355"/>
        </pc:sldMkLst>
        <pc:spChg chg="add mod">
          <ac:chgData name="Chan Ee Hong" userId="cf657ea1-a02b-4814-a06c-e1a0458c92a1" providerId="ADAL" clId="{97CA9392-D2E8-4637-B2BB-A902ECCD7C7A}" dt="2024-02-14T16:31:40.746" v="295" actId="20577"/>
          <ac:spMkLst>
            <pc:docMk/>
            <pc:sldMk cId="1708344705" sldId="355"/>
            <ac:spMk id="2" creationId="{66209DE0-39BE-9BE8-1938-0E654B8C8F2A}"/>
          </ac:spMkLst>
        </pc:spChg>
        <pc:spChg chg="mod">
          <ac:chgData name="Chan Ee Hong" userId="cf657ea1-a02b-4814-a06c-e1a0458c92a1" providerId="ADAL" clId="{97CA9392-D2E8-4637-B2BB-A902ECCD7C7A}" dt="2024-02-14T16:30:43.606" v="264" actId="20577"/>
          <ac:spMkLst>
            <pc:docMk/>
            <pc:sldMk cId="1708344705" sldId="355"/>
            <ac:spMk id="4" creationId="{7B6BBFC5-13B3-D2CA-A003-763B3586EE42}"/>
          </ac:spMkLst>
        </pc:spChg>
        <pc:spChg chg="mod">
          <ac:chgData name="Chan Ee Hong" userId="cf657ea1-a02b-4814-a06c-e1a0458c92a1" providerId="ADAL" clId="{97CA9392-D2E8-4637-B2BB-A902ECCD7C7A}" dt="2024-02-14T16:54:41.333" v="570" actId="20577"/>
          <ac:spMkLst>
            <pc:docMk/>
            <pc:sldMk cId="1708344705" sldId="355"/>
            <ac:spMk id="5" creationId="{C5024FCC-91E0-FD0C-A9FE-4D58F03F4C0C}"/>
          </ac:spMkLst>
        </pc:spChg>
      </pc:sldChg>
      <pc:sldChg chg="modSp add mod ord">
        <pc:chgData name="Chan Ee Hong" userId="cf657ea1-a02b-4814-a06c-e1a0458c92a1" providerId="ADAL" clId="{97CA9392-D2E8-4637-B2BB-A902ECCD7C7A}" dt="2024-02-14T16:54:39.796" v="569" actId="20577"/>
        <pc:sldMkLst>
          <pc:docMk/>
          <pc:sldMk cId="2042381515" sldId="356"/>
        </pc:sldMkLst>
        <pc:spChg chg="mod">
          <ac:chgData name="Chan Ee Hong" userId="cf657ea1-a02b-4814-a06c-e1a0458c92a1" providerId="ADAL" clId="{97CA9392-D2E8-4637-B2BB-A902ECCD7C7A}" dt="2024-02-14T16:54:39.796" v="569" actId="20577"/>
          <ac:spMkLst>
            <pc:docMk/>
            <pc:sldMk cId="2042381515" sldId="356"/>
            <ac:spMk id="5" creationId="{CFA142CF-24B9-A1AA-2F0C-36F80A9FB982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54:42.993" v="571" actId="20577"/>
        <pc:sldMkLst>
          <pc:docMk/>
          <pc:sldMk cId="70328070" sldId="357"/>
        </pc:sldMkLst>
        <pc:spChg chg="add mod">
          <ac:chgData name="Chan Ee Hong" userId="cf657ea1-a02b-4814-a06c-e1a0458c92a1" providerId="ADAL" clId="{97CA9392-D2E8-4637-B2BB-A902ECCD7C7A}" dt="2024-02-14T16:33:44.617" v="391" actId="1038"/>
          <ac:spMkLst>
            <pc:docMk/>
            <pc:sldMk cId="70328070" sldId="357"/>
            <ac:spMk id="3" creationId="{989B1095-41AB-4DCD-81B0-627E1FA05932}"/>
          </ac:spMkLst>
        </pc:spChg>
        <pc:spChg chg="mod">
          <ac:chgData name="Chan Ee Hong" userId="cf657ea1-a02b-4814-a06c-e1a0458c92a1" providerId="ADAL" clId="{97CA9392-D2E8-4637-B2BB-A902ECCD7C7A}" dt="2024-02-14T16:54:42.993" v="571" actId="20577"/>
          <ac:spMkLst>
            <pc:docMk/>
            <pc:sldMk cId="70328070" sldId="357"/>
            <ac:spMk id="5" creationId="{E786EAF0-4709-F02D-593B-B3E5F2C57054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36:01.591" v="487" actId="1076"/>
        <pc:sldMkLst>
          <pc:docMk/>
          <pc:sldMk cId="985304110" sldId="358"/>
        </pc:sldMkLst>
        <pc:spChg chg="add mod">
          <ac:chgData name="Chan Ee Hong" userId="cf657ea1-a02b-4814-a06c-e1a0458c92a1" providerId="ADAL" clId="{97CA9392-D2E8-4637-B2BB-A902ECCD7C7A}" dt="2024-02-14T16:36:01.591" v="487" actId="1076"/>
          <ac:spMkLst>
            <pc:docMk/>
            <pc:sldMk cId="985304110" sldId="358"/>
            <ac:spMk id="6" creationId="{EB16964D-0D84-C8D4-80A0-F91841F5AD80}"/>
          </ac:spMkLst>
        </pc:spChg>
      </pc:sldChg>
      <pc:sldChg chg="addSp modSp add mod ord">
        <pc:chgData name="Chan Ee Hong" userId="cf657ea1-a02b-4814-a06c-e1a0458c92a1" providerId="ADAL" clId="{97CA9392-D2E8-4637-B2BB-A902ECCD7C7A}" dt="2024-02-14T16:54:47.057" v="572" actId="20577"/>
        <pc:sldMkLst>
          <pc:docMk/>
          <pc:sldMk cId="2675771248" sldId="359"/>
        </pc:sldMkLst>
        <pc:spChg chg="mod">
          <ac:chgData name="Chan Ee Hong" userId="cf657ea1-a02b-4814-a06c-e1a0458c92a1" providerId="ADAL" clId="{97CA9392-D2E8-4637-B2BB-A902ECCD7C7A}" dt="2024-02-14T16:53:25.366" v="494" actId="20577"/>
          <ac:spMkLst>
            <pc:docMk/>
            <pc:sldMk cId="2675771248" sldId="359"/>
            <ac:spMk id="4" creationId="{8D989997-D9E0-E5D7-0F2C-0E6D44D88949}"/>
          </ac:spMkLst>
        </pc:spChg>
        <pc:spChg chg="mod">
          <ac:chgData name="Chan Ee Hong" userId="cf657ea1-a02b-4814-a06c-e1a0458c92a1" providerId="ADAL" clId="{97CA9392-D2E8-4637-B2BB-A902ECCD7C7A}" dt="2024-02-14T16:54:47.057" v="572" actId="20577"/>
          <ac:spMkLst>
            <pc:docMk/>
            <pc:sldMk cId="2675771248" sldId="359"/>
            <ac:spMk id="5" creationId="{08A26D09-C0A0-1984-30AE-B402C65FBE5F}"/>
          </ac:spMkLst>
        </pc:spChg>
        <pc:picChg chg="add mod modCrop">
          <ac:chgData name="Chan Ee Hong" userId="cf657ea1-a02b-4814-a06c-e1a0458c92a1" providerId="ADAL" clId="{97CA9392-D2E8-4637-B2BB-A902ECCD7C7A}" dt="2024-02-14T16:54:25.511" v="565" actId="1076"/>
          <ac:picMkLst>
            <pc:docMk/>
            <pc:sldMk cId="2675771248" sldId="359"/>
            <ac:picMk id="3" creationId="{E994D200-2739-8FE1-9433-2B90AF6ED495}"/>
          </ac:picMkLst>
        </pc:picChg>
      </pc:sldChg>
      <pc:sldChg chg="addSp modSp add mod">
        <pc:chgData name="Chan Ee Hong" userId="cf657ea1-a02b-4814-a06c-e1a0458c92a1" providerId="ADAL" clId="{97CA9392-D2E8-4637-B2BB-A902ECCD7C7A}" dt="2024-02-14T16:55:06.567" v="580" actId="1076"/>
        <pc:sldMkLst>
          <pc:docMk/>
          <pc:sldMk cId="180205334" sldId="360"/>
        </pc:sldMkLst>
        <pc:spChg chg="add mod">
          <ac:chgData name="Chan Ee Hong" userId="cf657ea1-a02b-4814-a06c-e1a0458c92a1" providerId="ADAL" clId="{97CA9392-D2E8-4637-B2BB-A902ECCD7C7A}" dt="2024-02-14T16:55:06.567" v="580" actId="1076"/>
          <ac:spMkLst>
            <pc:docMk/>
            <pc:sldMk cId="180205334" sldId="360"/>
            <ac:spMk id="2" creationId="{04A4C684-1581-04F4-BF28-56116C02E749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59:40.114" v="718" actId="207"/>
        <pc:sldMkLst>
          <pc:docMk/>
          <pc:sldMk cId="435364619" sldId="361"/>
        </pc:sldMkLst>
        <pc:spChg chg="mod">
          <ac:chgData name="Chan Ee Hong" userId="cf657ea1-a02b-4814-a06c-e1a0458c92a1" providerId="ADAL" clId="{97CA9392-D2E8-4637-B2BB-A902ECCD7C7A}" dt="2024-02-14T16:56:27.601" v="632"/>
          <ac:spMkLst>
            <pc:docMk/>
            <pc:sldMk cId="435364619" sldId="361"/>
            <ac:spMk id="5" creationId="{7BD2ACBB-BEE2-DC51-A159-204B991D3DDA}"/>
          </ac:spMkLst>
        </pc:spChg>
        <pc:spChg chg="add mod">
          <ac:chgData name="Chan Ee Hong" userId="cf657ea1-a02b-4814-a06c-e1a0458c92a1" providerId="ADAL" clId="{97CA9392-D2E8-4637-B2BB-A902ECCD7C7A}" dt="2024-02-14T16:59:23.626" v="710" actId="6549"/>
          <ac:spMkLst>
            <pc:docMk/>
            <pc:sldMk cId="435364619" sldId="361"/>
            <ac:spMk id="6" creationId="{B0BC95D1-EBFE-6AF7-C00C-38D2F68F389E}"/>
          </ac:spMkLst>
        </pc:spChg>
        <pc:spChg chg="add mod">
          <ac:chgData name="Chan Ee Hong" userId="cf657ea1-a02b-4814-a06c-e1a0458c92a1" providerId="ADAL" clId="{97CA9392-D2E8-4637-B2BB-A902ECCD7C7A}" dt="2024-02-14T16:59:40.114" v="718" actId="207"/>
          <ac:spMkLst>
            <pc:docMk/>
            <pc:sldMk cId="435364619" sldId="361"/>
            <ac:spMk id="8" creationId="{8AC2B15E-E194-A8A9-8DDA-38452E5F14DC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00:13.128" v="725" actId="1076"/>
        <pc:sldMkLst>
          <pc:docMk/>
          <pc:sldMk cId="3081450491" sldId="362"/>
        </pc:sldMkLst>
        <pc:picChg chg="add mod modCrop">
          <ac:chgData name="Chan Ee Hong" userId="cf657ea1-a02b-4814-a06c-e1a0458c92a1" providerId="ADAL" clId="{97CA9392-D2E8-4637-B2BB-A902ECCD7C7A}" dt="2024-02-14T17:00:13.128" v="725" actId="1076"/>
          <ac:picMkLst>
            <pc:docMk/>
            <pc:sldMk cId="3081450491" sldId="362"/>
            <ac:picMk id="9" creationId="{BBE24006-7B03-412F-CC84-3F382EE1A638}"/>
          </ac:picMkLst>
        </pc:picChg>
      </pc:sldChg>
      <pc:sldChg chg="delSp modSp add mod ord">
        <pc:chgData name="Chan Ee Hong" userId="cf657ea1-a02b-4814-a06c-e1a0458c92a1" providerId="ADAL" clId="{97CA9392-D2E8-4637-B2BB-A902ECCD7C7A}" dt="2024-02-14T17:03:48.950" v="808" actId="20577"/>
        <pc:sldMkLst>
          <pc:docMk/>
          <pc:sldMk cId="1069408246" sldId="363"/>
        </pc:sldMkLst>
        <pc:spChg chg="mod">
          <ac:chgData name="Chan Ee Hong" userId="cf657ea1-a02b-4814-a06c-e1a0458c92a1" providerId="ADAL" clId="{97CA9392-D2E8-4637-B2BB-A902ECCD7C7A}" dt="2024-02-14T17:00:24.735" v="729" actId="20577"/>
          <ac:spMkLst>
            <pc:docMk/>
            <pc:sldMk cId="1069408246" sldId="363"/>
            <ac:spMk id="4" creationId="{58478162-2EE9-1C0F-DBF2-BA41CE506B22}"/>
          </ac:spMkLst>
        </pc:spChg>
        <pc:spChg chg="mod">
          <ac:chgData name="Chan Ee Hong" userId="cf657ea1-a02b-4814-a06c-e1a0458c92a1" providerId="ADAL" clId="{97CA9392-D2E8-4637-B2BB-A902ECCD7C7A}" dt="2024-02-14T17:03:48.950" v="808" actId="20577"/>
          <ac:spMkLst>
            <pc:docMk/>
            <pc:sldMk cId="1069408246" sldId="363"/>
            <ac:spMk id="5" creationId="{7D8F589D-7007-BF97-F45E-96252AE33DA2}"/>
          </ac:spMkLst>
        </pc:spChg>
        <pc:picChg chg="del">
          <ac:chgData name="Chan Ee Hong" userId="cf657ea1-a02b-4814-a06c-e1a0458c92a1" providerId="ADAL" clId="{97CA9392-D2E8-4637-B2BB-A902ECCD7C7A}" dt="2024-02-14T17:01:01.490" v="748" actId="478"/>
          <ac:picMkLst>
            <pc:docMk/>
            <pc:sldMk cId="1069408246" sldId="363"/>
            <ac:picMk id="3" creationId="{F560C3AE-F5EA-2761-5F58-F84A6D4C701B}"/>
          </ac:picMkLst>
        </pc:picChg>
      </pc:sldChg>
      <pc:sldChg chg="addSp modSp add mod">
        <pc:chgData name="Chan Ee Hong" userId="cf657ea1-a02b-4814-a06c-e1a0458c92a1" providerId="ADAL" clId="{97CA9392-D2E8-4637-B2BB-A902ECCD7C7A}" dt="2024-02-14T17:03:46.548" v="806" actId="20577"/>
        <pc:sldMkLst>
          <pc:docMk/>
          <pc:sldMk cId="3164831372" sldId="364"/>
        </pc:sldMkLst>
        <pc:spChg chg="add mod">
          <ac:chgData name="Chan Ee Hong" userId="cf657ea1-a02b-4814-a06c-e1a0458c92a1" providerId="ADAL" clId="{97CA9392-D2E8-4637-B2BB-A902ECCD7C7A}" dt="2024-02-14T17:02:00.798" v="770" actId="1076"/>
          <ac:spMkLst>
            <pc:docMk/>
            <pc:sldMk cId="3164831372" sldId="364"/>
            <ac:spMk id="2" creationId="{B53A00FD-292A-FCD1-B58B-2F6AF40A1B26}"/>
          </ac:spMkLst>
        </pc:spChg>
        <pc:spChg chg="mod">
          <ac:chgData name="Chan Ee Hong" userId="cf657ea1-a02b-4814-a06c-e1a0458c92a1" providerId="ADAL" clId="{97CA9392-D2E8-4637-B2BB-A902ECCD7C7A}" dt="2024-02-14T17:03:46.548" v="806" actId="20577"/>
          <ac:spMkLst>
            <pc:docMk/>
            <pc:sldMk cId="3164831372" sldId="364"/>
            <ac:spMk id="5" creationId="{DFDF0AEB-798B-ECFA-0E41-9AB9343F14D0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03:44.069" v="804" actId="20577"/>
        <pc:sldMkLst>
          <pc:docMk/>
          <pc:sldMk cId="2184154122" sldId="365"/>
        </pc:sldMkLst>
        <pc:spChg chg="add mod">
          <ac:chgData name="Chan Ee Hong" userId="cf657ea1-a02b-4814-a06c-e1a0458c92a1" providerId="ADAL" clId="{97CA9392-D2E8-4637-B2BB-A902ECCD7C7A}" dt="2024-02-14T17:02:21.688" v="781" actId="1076"/>
          <ac:spMkLst>
            <pc:docMk/>
            <pc:sldMk cId="2184154122" sldId="365"/>
            <ac:spMk id="3" creationId="{396131CF-B334-B15D-557E-3839ACC94EDB}"/>
          </ac:spMkLst>
        </pc:spChg>
        <pc:spChg chg="mod">
          <ac:chgData name="Chan Ee Hong" userId="cf657ea1-a02b-4814-a06c-e1a0458c92a1" providerId="ADAL" clId="{97CA9392-D2E8-4637-B2BB-A902ECCD7C7A}" dt="2024-02-14T17:03:44.069" v="804" actId="20577"/>
          <ac:spMkLst>
            <pc:docMk/>
            <pc:sldMk cId="2184154122" sldId="365"/>
            <ac:spMk id="5" creationId="{AE5C47A8-124F-3E94-55BC-87BAB216AE30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03:40.133" v="802" actId="20577"/>
        <pc:sldMkLst>
          <pc:docMk/>
          <pc:sldMk cId="4103083225" sldId="366"/>
        </pc:sldMkLst>
        <pc:spChg chg="mod">
          <ac:chgData name="Chan Ee Hong" userId="cf657ea1-a02b-4814-a06c-e1a0458c92a1" providerId="ADAL" clId="{97CA9392-D2E8-4637-B2BB-A902ECCD7C7A}" dt="2024-02-14T17:03:40.133" v="802" actId="20577"/>
          <ac:spMkLst>
            <pc:docMk/>
            <pc:sldMk cId="4103083225" sldId="366"/>
            <ac:spMk id="5" creationId="{0BF03EC4-2099-1FBC-C627-8E1049412A0E}"/>
          </ac:spMkLst>
        </pc:spChg>
        <pc:spChg chg="add mod">
          <ac:chgData name="Chan Ee Hong" userId="cf657ea1-a02b-4814-a06c-e1a0458c92a1" providerId="ADAL" clId="{97CA9392-D2E8-4637-B2BB-A902ECCD7C7A}" dt="2024-02-14T17:02:38.650" v="793" actId="1076"/>
          <ac:spMkLst>
            <pc:docMk/>
            <pc:sldMk cId="4103083225" sldId="366"/>
            <ac:spMk id="6" creationId="{2CCAB039-3841-43B9-E026-A4BA65E9DB12}"/>
          </ac:spMkLst>
        </pc:spChg>
      </pc:sldChg>
      <pc:sldChg chg="modSp add mod ord">
        <pc:chgData name="Chan Ee Hong" userId="cf657ea1-a02b-4814-a06c-e1a0458c92a1" providerId="ADAL" clId="{97CA9392-D2E8-4637-B2BB-A902ECCD7C7A}" dt="2024-02-14T17:04:07.086" v="820" actId="20577"/>
        <pc:sldMkLst>
          <pc:docMk/>
          <pc:sldMk cId="3811938083" sldId="367"/>
        </pc:sldMkLst>
        <pc:spChg chg="mod">
          <ac:chgData name="Chan Ee Hong" userId="cf657ea1-a02b-4814-a06c-e1a0458c92a1" providerId="ADAL" clId="{97CA9392-D2E8-4637-B2BB-A902ECCD7C7A}" dt="2024-02-14T17:03:30.237" v="798" actId="20577"/>
          <ac:spMkLst>
            <pc:docMk/>
            <pc:sldMk cId="3811938083" sldId="367"/>
            <ac:spMk id="4" creationId="{C62D8C49-67D4-9A42-51DF-82A1690A7BEF}"/>
          </ac:spMkLst>
        </pc:spChg>
        <pc:spChg chg="mod">
          <ac:chgData name="Chan Ee Hong" userId="cf657ea1-a02b-4814-a06c-e1a0458c92a1" providerId="ADAL" clId="{97CA9392-D2E8-4637-B2BB-A902ECCD7C7A}" dt="2024-02-14T17:04:07.086" v="820" actId="20577"/>
          <ac:spMkLst>
            <pc:docMk/>
            <pc:sldMk cId="3811938083" sldId="367"/>
            <ac:spMk id="5" creationId="{A4C2258E-F566-E0A2-AC78-1E84DAD24344}"/>
          </ac:spMkLst>
        </pc:spChg>
      </pc:sldChg>
      <pc:sldChg chg="addSp modSp add">
        <pc:chgData name="Chan Ee Hong" userId="cf657ea1-a02b-4814-a06c-e1a0458c92a1" providerId="ADAL" clId="{97CA9392-D2E8-4637-B2BB-A902ECCD7C7A}" dt="2024-02-14T17:04:28.333" v="822"/>
        <pc:sldMkLst>
          <pc:docMk/>
          <pc:sldMk cId="3643997966" sldId="368"/>
        </pc:sldMkLst>
        <pc:spChg chg="add mod">
          <ac:chgData name="Chan Ee Hong" userId="cf657ea1-a02b-4814-a06c-e1a0458c92a1" providerId="ADAL" clId="{97CA9392-D2E8-4637-B2BB-A902ECCD7C7A}" dt="2024-02-14T17:04:28.333" v="822"/>
          <ac:spMkLst>
            <pc:docMk/>
            <pc:sldMk cId="3643997966" sldId="368"/>
            <ac:spMk id="2" creationId="{A7B39D30-1EAB-212B-4B27-E6FB09E9FA93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07:41.535" v="882" actId="1076"/>
        <pc:sldMkLst>
          <pc:docMk/>
          <pc:sldMk cId="146490092" sldId="369"/>
        </pc:sldMkLst>
        <pc:spChg chg="add mod">
          <ac:chgData name="Chan Ee Hong" userId="cf657ea1-a02b-4814-a06c-e1a0458c92a1" providerId="ADAL" clId="{97CA9392-D2E8-4637-B2BB-A902ECCD7C7A}" dt="2024-02-14T17:05:29.498" v="846" actId="20577"/>
          <ac:spMkLst>
            <pc:docMk/>
            <pc:sldMk cId="146490092" sldId="369"/>
            <ac:spMk id="3" creationId="{FFC4A1F8-6FF7-F237-33EF-C3D12BED7CE0}"/>
          </ac:spMkLst>
        </pc:spChg>
        <pc:spChg chg="add mod">
          <ac:chgData name="Chan Ee Hong" userId="cf657ea1-a02b-4814-a06c-e1a0458c92a1" providerId="ADAL" clId="{97CA9392-D2E8-4637-B2BB-A902ECCD7C7A}" dt="2024-02-14T17:07:41.535" v="882" actId="1076"/>
          <ac:spMkLst>
            <pc:docMk/>
            <pc:sldMk cId="146490092" sldId="369"/>
            <ac:spMk id="6" creationId="{DBF84E9A-13F3-C9AD-E532-B887D68A2922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14:26.999" v="1052" actId="207"/>
        <pc:sldMkLst>
          <pc:docMk/>
          <pc:sldMk cId="2760790593" sldId="370"/>
        </pc:sldMkLst>
        <pc:spChg chg="add mod">
          <ac:chgData name="Chan Ee Hong" userId="cf657ea1-a02b-4814-a06c-e1a0458c92a1" providerId="ADAL" clId="{97CA9392-D2E8-4637-B2BB-A902ECCD7C7A}" dt="2024-02-14T17:14:23.505" v="1050" actId="1076"/>
          <ac:spMkLst>
            <pc:docMk/>
            <pc:sldMk cId="2760790593" sldId="370"/>
            <ac:spMk id="7" creationId="{1D379111-052B-CF16-8736-F566C9171A7E}"/>
          </ac:spMkLst>
        </pc:spChg>
        <pc:spChg chg="add mod">
          <ac:chgData name="Chan Ee Hong" userId="cf657ea1-a02b-4814-a06c-e1a0458c92a1" providerId="ADAL" clId="{97CA9392-D2E8-4637-B2BB-A902ECCD7C7A}" dt="2024-02-14T17:14:26.999" v="1052" actId="207"/>
          <ac:spMkLst>
            <pc:docMk/>
            <pc:sldMk cId="2760790593" sldId="370"/>
            <ac:spMk id="8" creationId="{B8FD9AFA-297D-D566-3199-509636F01D25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17:25.021" v="1147" actId="167"/>
        <pc:sldMkLst>
          <pc:docMk/>
          <pc:sldMk cId="341504823" sldId="371"/>
        </pc:sldMkLst>
        <pc:spChg chg="mod">
          <ac:chgData name="Chan Ee Hong" userId="cf657ea1-a02b-4814-a06c-e1a0458c92a1" providerId="ADAL" clId="{97CA9392-D2E8-4637-B2BB-A902ECCD7C7A}" dt="2024-02-14T17:17:11.126" v="1143" actId="13926"/>
          <ac:spMkLst>
            <pc:docMk/>
            <pc:sldMk cId="341504823" sldId="371"/>
            <ac:spMk id="3" creationId="{22E3D783-F2FF-F16A-C11B-199A9C332807}"/>
          </ac:spMkLst>
        </pc:spChg>
        <pc:spChg chg="add mod ord">
          <ac:chgData name="Chan Ee Hong" userId="cf657ea1-a02b-4814-a06c-e1a0458c92a1" providerId="ADAL" clId="{97CA9392-D2E8-4637-B2BB-A902ECCD7C7A}" dt="2024-02-14T17:17:25.021" v="1147" actId="167"/>
          <ac:spMkLst>
            <pc:docMk/>
            <pc:sldMk cId="341504823" sldId="371"/>
            <ac:spMk id="4" creationId="{20BFDA65-BF67-9DD2-7378-7C295798290C}"/>
          </ac:spMkLst>
        </pc:spChg>
      </pc:sldChg>
      <pc:sldChg chg="modSp add mod">
        <pc:chgData name="Chan Ee Hong" userId="cf657ea1-a02b-4814-a06c-e1a0458c92a1" providerId="ADAL" clId="{97CA9392-D2E8-4637-B2BB-A902ECCD7C7A}" dt="2024-02-14T17:19:19.408" v="1214" actId="13926"/>
        <pc:sldMkLst>
          <pc:docMk/>
          <pc:sldMk cId="834387614" sldId="372"/>
        </pc:sldMkLst>
        <pc:spChg chg="mod">
          <ac:chgData name="Chan Ee Hong" userId="cf657ea1-a02b-4814-a06c-e1a0458c92a1" providerId="ADAL" clId="{97CA9392-D2E8-4637-B2BB-A902ECCD7C7A}" dt="2024-02-14T17:19:19.408" v="1214" actId="13926"/>
          <ac:spMkLst>
            <pc:docMk/>
            <pc:sldMk cId="834387614" sldId="372"/>
            <ac:spMk id="3" creationId="{0327174D-199B-6A63-CBA4-AEA7D22CFB50}"/>
          </ac:spMkLst>
        </pc:spChg>
      </pc:sldChg>
    </pc:docChg>
  </pc:docChgLst>
  <pc:docChgLst>
    <pc:chgData name="Chan Ee Hong" userId="cf657ea1-a02b-4814-a06c-e1a0458c92a1" providerId="ADAL" clId="{7E0E20B2-D58A-43B4-8A9D-12D85AB202F4}"/>
    <pc:docChg chg="undo custSel addSld delSld modSld">
      <pc:chgData name="Chan Ee Hong" userId="cf657ea1-a02b-4814-a06c-e1a0458c92a1" providerId="ADAL" clId="{7E0E20B2-D58A-43B4-8A9D-12D85AB202F4}" dt="2024-01-31T09:37:51.209" v="650" actId="20577"/>
      <pc:docMkLst>
        <pc:docMk/>
      </pc:docMkLst>
      <pc:sldChg chg="modSp mod">
        <pc:chgData name="Chan Ee Hong" userId="cf657ea1-a02b-4814-a06c-e1a0458c92a1" providerId="ADAL" clId="{7E0E20B2-D58A-43B4-8A9D-12D85AB202F4}" dt="2024-01-31T09:17:37.561" v="0" actId="20577"/>
        <pc:sldMkLst>
          <pc:docMk/>
          <pc:sldMk cId="3799789480" sldId="256"/>
        </pc:sldMkLst>
        <pc:spChg chg="mod">
          <ac:chgData name="Chan Ee Hong" userId="cf657ea1-a02b-4814-a06c-e1a0458c92a1" providerId="ADAL" clId="{7E0E20B2-D58A-43B4-8A9D-12D85AB202F4}" dt="2024-01-31T09:17:37.561" v="0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del">
        <pc:chgData name="Chan Ee Hong" userId="cf657ea1-a02b-4814-a06c-e1a0458c92a1" providerId="ADAL" clId="{7E0E20B2-D58A-43B4-8A9D-12D85AB202F4}" dt="2024-01-31T09:17:39.603" v="1" actId="47"/>
        <pc:sldMkLst>
          <pc:docMk/>
          <pc:sldMk cId="3977080998" sldId="257"/>
        </pc:sldMkLst>
      </pc:sldChg>
      <pc:sldChg chg="del">
        <pc:chgData name="Chan Ee Hong" userId="cf657ea1-a02b-4814-a06c-e1a0458c92a1" providerId="ADAL" clId="{7E0E20B2-D58A-43B4-8A9D-12D85AB202F4}" dt="2024-01-31T09:17:40.465" v="2" actId="47"/>
        <pc:sldMkLst>
          <pc:docMk/>
          <pc:sldMk cId="1549363631" sldId="258"/>
        </pc:sldMkLst>
      </pc:sldChg>
      <pc:sldChg chg="del">
        <pc:chgData name="Chan Ee Hong" userId="cf657ea1-a02b-4814-a06c-e1a0458c92a1" providerId="ADAL" clId="{7E0E20B2-D58A-43B4-8A9D-12D85AB202F4}" dt="2024-01-31T09:17:44.969" v="3" actId="47"/>
        <pc:sldMkLst>
          <pc:docMk/>
          <pc:sldMk cId="1850035949" sldId="259"/>
        </pc:sldMkLst>
      </pc:sldChg>
      <pc:sldChg chg="addSp delSp modSp mod">
        <pc:chgData name="Chan Ee Hong" userId="cf657ea1-a02b-4814-a06c-e1a0458c92a1" providerId="ADAL" clId="{7E0E20B2-D58A-43B4-8A9D-12D85AB202F4}" dt="2024-01-31T09:29:06.264" v="259" actId="1076"/>
        <pc:sldMkLst>
          <pc:docMk/>
          <pc:sldMk cId="426136153" sldId="261"/>
        </pc:sldMkLst>
        <pc:spChg chg="mod">
          <ac:chgData name="Chan Ee Hong" userId="cf657ea1-a02b-4814-a06c-e1a0458c92a1" providerId="ADAL" clId="{7E0E20B2-D58A-43B4-8A9D-12D85AB202F4}" dt="2024-01-31T09:28:46.841" v="252" actId="20577"/>
          <ac:spMkLst>
            <pc:docMk/>
            <pc:sldMk cId="426136153" sldId="261"/>
            <ac:spMk id="4" creationId="{E8BA9031-C651-8818-EC6C-AA8CC94C6196}"/>
          </ac:spMkLst>
        </pc:spChg>
        <pc:picChg chg="del">
          <ac:chgData name="Chan Ee Hong" userId="cf657ea1-a02b-4814-a06c-e1a0458c92a1" providerId="ADAL" clId="{7E0E20B2-D58A-43B4-8A9D-12D85AB202F4}" dt="2024-01-31T09:28:48.177" v="253" actId="478"/>
          <ac:picMkLst>
            <pc:docMk/>
            <pc:sldMk cId="426136153" sldId="261"/>
            <ac:picMk id="3" creationId="{2ADDDE95-D49A-D471-1166-D3AFC35D69E2}"/>
          </ac:picMkLst>
        </pc:picChg>
        <pc:picChg chg="add mod modCrop">
          <ac:chgData name="Chan Ee Hong" userId="cf657ea1-a02b-4814-a06c-e1a0458c92a1" providerId="ADAL" clId="{7E0E20B2-D58A-43B4-8A9D-12D85AB202F4}" dt="2024-01-31T09:29:06.264" v="259" actId="1076"/>
          <ac:picMkLst>
            <pc:docMk/>
            <pc:sldMk cId="426136153" sldId="261"/>
            <ac:picMk id="5" creationId="{98E23CD0-0E9A-B379-52A1-B0BE9AE429AA}"/>
          </ac:picMkLst>
        </pc:picChg>
      </pc:sldChg>
      <pc:sldChg chg="modSp mod">
        <pc:chgData name="Chan Ee Hong" userId="cf657ea1-a02b-4814-a06c-e1a0458c92a1" providerId="ADAL" clId="{7E0E20B2-D58A-43B4-8A9D-12D85AB202F4}" dt="2024-01-31T09:36:42.915" v="648" actId="20577"/>
        <pc:sldMkLst>
          <pc:docMk/>
          <pc:sldMk cId="146283828" sldId="262"/>
        </pc:sldMkLst>
        <pc:spChg chg="mod">
          <ac:chgData name="Chan Ee Hong" userId="cf657ea1-a02b-4814-a06c-e1a0458c92a1" providerId="ADAL" clId="{7E0E20B2-D58A-43B4-8A9D-12D85AB202F4}" dt="2024-01-31T09:36:42.915" v="648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modSp mod">
        <pc:chgData name="Chan Ee Hong" userId="cf657ea1-a02b-4814-a06c-e1a0458c92a1" providerId="ADAL" clId="{7E0E20B2-D58A-43B4-8A9D-12D85AB202F4}" dt="2024-01-31T09:19:25.602" v="28" actId="20577"/>
        <pc:sldMkLst>
          <pc:docMk/>
          <pc:sldMk cId="2507090794" sldId="263"/>
        </pc:sldMkLst>
        <pc:spChg chg="mod">
          <ac:chgData name="Chan Ee Hong" userId="cf657ea1-a02b-4814-a06c-e1a0458c92a1" providerId="ADAL" clId="{7E0E20B2-D58A-43B4-8A9D-12D85AB202F4}" dt="2024-01-31T09:19:25.602" v="28" actId="20577"/>
          <ac:spMkLst>
            <pc:docMk/>
            <pc:sldMk cId="2507090794" sldId="263"/>
            <ac:spMk id="5" creationId="{8B2438C4-BE2B-A426-4612-CB9A7002F02D}"/>
          </ac:spMkLst>
        </pc:spChg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814904943" sldId="264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255255735" sldId="26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70372309" sldId="267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601527361" sldId="268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908753415" sldId="26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502668624" sldId="270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8026104" sldId="272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058081562" sldId="273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237643845" sldId="274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857224140" sldId="27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37850950" sldId="276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589395479" sldId="277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26827329" sldId="27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596164424" sldId="280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264331886" sldId="282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267113263" sldId="283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175758977" sldId="28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001704601" sldId="286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406858651" sldId="287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188575636" sldId="288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613790478" sldId="28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841663623" sldId="290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752879897" sldId="291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921635104" sldId="292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422351702" sldId="293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998770172" sldId="294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967250541" sldId="29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01303601" sldId="298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16472680" sldId="29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90161717" sldId="300"/>
        </pc:sldMkLst>
      </pc:sldChg>
      <pc:sldChg chg="addSp delSp modSp mod chgLayout">
        <pc:chgData name="Chan Ee Hong" userId="cf657ea1-a02b-4814-a06c-e1a0458c92a1" providerId="ADAL" clId="{7E0E20B2-D58A-43B4-8A9D-12D85AB202F4}" dt="2024-01-31T09:30:40.601" v="367" actId="20577"/>
        <pc:sldMkLst>
          <pc:docMk/>
          <pc:sldMk cId="1635704724" sldId="302"/>
        </pc:sldMkLst>
        <pc:spChg chg="mod ord">
          <ac:chgData name="Chan Ee Hong" userId="cf657ea1-a02b-4814-a06c-e1a0458c92a1" providerId="ADAL" clId="{7E0E20B2-D58A-43B4-8A9D-12D85AB202F4}" dt="2024-01-31T09:30:17.971" v="283" actId="700"/>
          <ac:spMkLst>
            <pc:docMk/>
            <pc:sldMk cId="1635704724" sldId="302"/>
            <ac:spMk id="2" creationId="{7D4E846B-F263-775A-1C67-A37606877A8A}"/>
          </ac:spMkLst>
        </pc:spChg>
        <pc:spChg chg="add mod ord">
          <ac:chgData name="Chan Ee Hong" userId="cf657ea1-a02b-4814-a06c-e1a0458c92a1" providerId="ADAL" clId="{7E0E20B2-D58A-43B4-8A9D-12D85AB202F4}" dt="2024-01-31T09:30:40.601" v="367" actId="20577"/>
          <ac:spMkLst>
            <pc:docMk/>
            <pc:sldMk cId="1635704724" sldId="302"/>
            <ac:spMk id="3" creationId="{7F593F2E-110B-E7C8-372B-9003303C940C}"/>
          </ac:spMkLst>
        </pc:spChg>
        <pc:picChg chg="del">
          <ac:chgData name="Chan Ee Hong" userId="cf657ea1-a02b-4814-a06c-e1a0458c92a1" providerId="ADAL" clId="{7E0E20B2-D58A-43B4-8A9D-12D85AB202F4}" dt="2024-01-31T09:30:11.274" v="282" actId="478"/>
          <ac:picMkLst>
            <pc:docMk/>
            <pc:sldMk cId="1635704724" sldId="302"/>
            <ac:picMk id="5" creationId="{E8388024-9DBC-0023-99D4-F4B905A92901}"/>
          </ac:picMkLst>
        </pc:picChg>
      </pc:sldChg>
      <pc:sldChg chg="addSp delSp modSp mod chgLayout">
        <pc:chgData name="Chan Ee Hong" userId="cf657ea1-a02b-4814-a06c-e1a0458c92a1" providerId="ADAL" clId="{7E0E20B2-D58A-43B4-8A9D-12D85AB202F4}" dt="2024-01-31T09:34:49.609" v="598" actId="1076"/>
        <pc:sldMkLst>
          <pc:docMk/>
          <pc:sldMk cId="3093791632" sldId="303"/>
        </pc:sldMkLst>
        <pc:spChg chg="mod ord">
          <ac:chgData name="Chan Ee Hong" userId="cf657ea1-a02b-4814-a06c-e1a0458c92a1" providerId="ADAL" clId="{7E0E20B2-D58A-43B4-8A9D-12D85AB202F4}" dt="2024-01-31T09:32:02.646" v="389" actId="700"/>
          <ac:spMkLst>
            <pc:docMk/>
            <pc:sldMk cId="3093791632" sldId="303"/>
            <ac:spMk id="2" creationId="{7D4E846B-F263-775A-1C67-A37606877A8A}"/>
          </ac:spMkLst>
        </pc:spChg>
        <pc:spChg chg="add mod ord">
          <ac:chgData name="Chan Ee Hong" userId="cf657ea1-a02b-4814-a06c-e1a0458c92a1" providerId="ADAL" clId="{7E0E20B2-D58A-43B4-8A9D-12D85AB202F4}" dt="2024-01-31T09:34:35.667" v="592" actId="1076"/>
          <ac:spMkLst>
            <pc:docMk/>
            <pc:sldMk cId="3093791632" sldId="303"/>
            <ac:spMk id="3" creationId="{376D668B-0030-3589-4C40-357F6BCA55A1}"/>
          </ac:spMkLst>
        </pc:spChg>
        <pc:spChg chg="add">
          <ac:chgData name="Chan Ee Hong" userId="cf657ea1-a02b-4814-a06c-e1a0458c92a1" providerId="ADAL" clId="{7E0E20B2-D58A-43B4-8A9D-12D85AB202F4}" dt="2024-01-31T09:34:36.827" v="593"/>
          <ac:spMkLst>
            <pc:docMk/>
            <pc:sldMk cId="3093791632" sldId="303"/>
            <ac:spMk id="8" creationId="{83DB5724-B085-170B-473D-EFF41E4EA157}"/>
          </ac:spMkLst>
        </pc:spChg>
        <pc:picChg chg="del mod">
          <ac:chgData name="Chan Ee Hong" userId="cf657ea1-a02b-4814-a06c-e1a0458c92a1" providerId="ADAL" clId="{7E0E20B2-D58A-43B4-8A9D-12D85AB202F4}" dt="2024-01-31T09:31:51.706" v="388" actId="478"/>
          <ac:picMkLst>
            <pc:docMk/>
            <pc:sldMk cId="3093791632" sldId="303"/>
            <ac:picMk id="4" creationId="{2EC218A4-DBD7-1D94-9202-B6523D8CF446}"/>
          </ac:picMkLst>
        </pc:picChg>
        <pc:picChg chg="del">
          <ac:chgData name="Chan Ee Hong" userId="cf657ea1-a02b-4814-a06c-e1a0458c92a1" providerId="ADAL" clId="{7E0E20B2-D58A-43B4-8A9D-12D85AB202F4}" dt="2024-01-31T09:31:50.466" v="386" actId="478"/>
          <ac:picMkLst>
            <pc:docMk/>
            <pc:sldMk cId="3093791632" sldId="303"/>
            <ac:picMk id="5" creationId="{E8388024-9DBC-0023-99D4-F4B905A92901}"/>
          </ac:picMkLst>
        </pc:picChg>
        <pc:picChg chg="add mod modCrop">
          <ac:chgData name="Chan Ee Hong" userId="cf657ea1-a02b-4814-a06c-e1a0458c92a1" providerId="ADAL" clId="{7E0E20B2-D58A-43B4-8A9D-12D85AB202F4}" dt="2024-01-31T09:32:32.222" v="429" actId="1076"/>
          <ac:picMkLst>
            <pc:docMk/>
            <pc:sldMk cId="3093791632" sldId="303"/>
            <ac:picMk id="7" creationId="{5774EFB5-BFB5-FF27-3FB5-D27FE545D98C}"/>
          </ac:picMkLst>
        </pc:picChg>
        <pc:picChg chg="add mod modCrop">
          <ac:chgData name="Chan Ee Hong" userId="cf657ea1-a02b-4814-a06c-e1a0458c92a1" providerId="ADAL" clId="{7E0E20B2-D58A-43B4-8A9D-12D85AB202F4}" dt="2024-01-31T09:34:49.609" v="598" actId="1076"/>
          <ac:picMkLst>
            <pc:docMk/>
            <pc:sldMk cId="3093791632" sldId="303"/>
            <ac:picMk id="9" creationId="{85FDD164-2A3A-8961-761D-A03F48DC671F}"/>
          </ac:picMkLst>
        </pc:picChg>
      </pc:sldChg>
      <pc:sldChg chg="del">
        <pc:chgData name="Chan Ee Hong" userId="cf657ea1-a02b-4814-a06c-e1a0458c92a1" providerId="ADAL" clId="{7E0E20B2-D58A-43B4-8A9D-12D85AB202F4}" dt="2024-01-31T09:36:39.804" v="645" actId="47"/>
        <pc:sldMkLst>
          <pc:docMk/>
          <pc:sldMk cId="1549046351" sldId="304"/>
        </pc:sldMkLst>
      </pc:sldChg>
      <pc:sldChg chg="del">
        <pc:chgData name="Chan Ee Hong" userId="cf657ea1-a02b-4814-a06c-e1a0458c92a1" providerId="ADAL" clId="{7E0E20B2-D58A-43B4-8A9D-12D85AB202F4}" dt="2024-01-31T09:36:40.554" v="646" actId="47"/>
        <pc:sldMkLst>
          <pc:docMk/>
          <pc:sldMk cId="788194066" sldId="305"/>
        </pc:sldMkLst>
      </pc:sldChg>
      <pc:sldChg chg="modSp add mod">
        <pc:chgData name="Chan Ee Hong" userId="cf657ea1-a02b-4814-a06c-e1a0458c92a1" providerId="ADAL" clId="{7E0E20B2-D58A-43B4-8A9D-12D85AB202F4}" dt="2024-01-31T09:37:51.209" v="650" actId="20577"/>
        <pc:sldMkLst>
          <pc:docMk/>
          <pc:sldMk cId="3346412763" sldId="307"/>
        </pc:sldMkLst>
        <pc:spChg chg="mod">
          <ac:chgData name="Chan Ee Hong" userId="cf657ea1-a02b-4814-a06c-e1a0458c92a1" providerId="ADAL" clId="{7E0E20B2-D58A-43B4-8A9D-12D85AB202F4}" dt="2024-01-31T09:37:51.209" v="650" actId="20577"/>
          <ac:spMkLst>
            <pc:docMk/>
            <pc:sldMk cId="3346412763" sldId="307"/>
            <ac:spMk id="4" creationId="{0E2F2F84-C73A-FA2C-F226-9C5B5C0951B1}"/>
          </ac:spMkLst>
        </pc:spChg>
        <pc:spChg chg="mod">
          <ac:chgData name="Chan Ee Hong" userId="cf657ea1-a02b-4814-a06c-e1a0458c92a1" providerId="ADAL" clId="{7E0E20B2-D58A-43B4-8A9D-12D85AB202F4}" dt="2024-01-31T09:19:18.544" v="26" actId="20577"/>
          <ac:spMkLst>
            <pc:docMk/>
            <pc:sldMk cId="3346412763" sldId="307"/>
            <ac:spMk id="5" creationId="{8B2438C4-BE2B-A426-4612-CB9A7002F02D}"/>
          </ac:spMkLst>
        </pc:spChg>
      </pc:sldChg>
      <pc:sldChg chg="modSp new mod">
        <pc:chgData name="Chan Ee Hong" userId="cf657ea1-a02b-4814-a06c-e1a0458c92a1" providerId="ADAL" clId="{7E0E20B2-D58A-43B4-8A9D-12D85AB202F4}" dt="2024-01-31T09:19:54.880" v="54" actId="20577"/>
        <pc:sldMkLst>
          <pc:docMk/>
          <pc:sldMk cId="1442449381" sldId="308"/>
        </pc:sldMkLst>
        <pc:spChg chg="mod">
          <ac:chgData name="Chan Ee Hong" userId="cf657ea1-a02b-4814-a06c-e1a0458c92a1" providerId="ADAL" clId="{7E0E20B2-D58A-43B4-8A9D-12D85AB202F4}" dt="2024-01-31T09:19:40.337" v="39" actId="20577"/>
          <ac:spMkLst>
            <pc:docMk/>
            <pc:sldMk cId="1442449381" sldId="308"/>
            <ac:spMk id="2" creationId="{1CD1CEBC-77D6-2C89-BC2F-5C78ED6ED492}"/>
          </ac:spMkLst>
        </pc:spChg>
        <pc:spChg chg="mod">
          <ac:chgData name="Chan Ee Hong" userId="cf657ea1-a02b-4814-a06c-e1a0458c92a1" providerId="ADAL" clId="{7E0E20B2-D58A-43B4-8A9D-12D85AB202F4}" dt="2024-01-31T09:19:54.880" v="54" actId="20577"/>
          <ac:spMkLst>
            <pc:docMk/>
            <pc:sldMk cId="1442449381" sldId="308"/>
            <ac:spMk id="3" creationId="{B22D89BE-170F-0394-806A-2D30CF8FBF8C}"/>
          </ac:spMkLst>
        </pc:spChg>
      </pc:sldChg>
      <pc:sldChg chg="addSp modSp new mod">
        <pc:chgData name="Chan Ee Hong" userId="cf657ea1-a02b-4814-a06c-e1a0458c92a1" providerId="ADAL" clId="{7E0E20B2-D58A-43B4-8A9D-12D85AB202F4}" dt="2024-01-31T09:21:53.116" v="103" actId="20577"/>
        <pc:sldMkLst>
          <pc:docMk/>
          <pc:sldMk cId="950393086" sldId="309"/>
        </pc:sldMkLst>
        <pc:spChg chg="mod">
          <ac:chgData name="Chan Ee Hong" userId="cf657ea1-a02b-4814-a06c-e1a0458c92a1" providerId="ADAL" clId="{7E0E20B2-D58A-43B4-8A9D-12D85AB202F4}" dt="2024-01-31T09:20:22.873" v="65" actId="20577"/>
          <ac:spMkLst>
            <pc:docMk/>
            <pc:sldMk cId="950393086" sldId="309"/>
            <ac:spMk id="2" creationId="{6DE692DA-A523-8944-7A46-7A7AE26357DF}"/>
          </ac:spMkLst>
        </pc:spChg>
        <pc:spChg chg="mod">
          <ac:chgData name="Chan Ee Hong" userId="cf657ea1-a02b-4814-a06c-e1a0458c92a1" providerId="ADAL" clId="{7E0E20B2-D58A-43B4-8A9D-12D85AB202F4}" dt="2024-01-31T09:21:14.100" v="86" actId="27636"/>
          <ac:spMkLst>
            <pc:docMk/>
            <pc:sldMk cId="950393086" sldId="309"/>
            <ac:spMk id="3" creationId="{44887303-B271-8F18-CFDB-638514FB37BE}"/>
          </ac:spMkLst>
        </pc:spChg>
        <pc:spChg chg="add mod">
          <ac:chgData name="Chan Ee Hong" userId="cf657ea1-a02b-4814-a06c-e1a0458c92a1" providerId="ADAL" clId="{7E0E20B2-D58A-43B4-8A9D-12D85AB202F4}" dt="2024-01-31T09:21:08.969" v="84" actId="1076"/>
          <ac:spMkLst>
            <pc:docMk/>
            <pc:sldMk cId="950393086" sldId="309"/>
            <ac:spMk id="4" creationId="{C2B0B853-3E2B-EA5C-33B5-AE94C297D57F}"/>
          </ac:spMkLst>
        </pc:spChg>
        <pc:spChg chg="add mod">
          <ac:chgData name="Chan Ee Hong" userId="cf657ea1-a02b-4814-a06c-e1a0458c92a1" providerId="ADAL" clId="{7E0E20B2-D58A-43B4-8A9D-12D85AB202F4}" dt="2024-01-31T09:21:53.116" v="103" actId="20577"/>
          <ac:spMkLst>
            <pc:docMk/>
            <pc:sldMk cId="950393086" sldId="309"/>
            <ac:spMk id="5" creationId="{EA8D0B20-66DB-786E-7E8A-DFB5AD163D2C}"/>
          </ac:spMkLst>
        </pc:spChg>
      </pc:sldChg>
      <pc:sldChg chg="modSp add del mod">
        <pc:chgData name="Chan Ee Hong" userId="cf657ea1-a02b-4814-a06c-e1a0458c92a1" providerId="ADAL" clId="{7E0E20B2-D58A-43B4-8A9D-12D85AB202F4}" dt="2024-01-31T09:22:20.965" v="115" actId="47"/>
        <pc:sldMkLst>
          <pc:docMk/>
          <pc:sldMk cId="3965730478" sldId="310"/>
        </pc:sldMkLst>
        <pc:spChg chg="mod">
          <ac:chgData name="Chan Ee Hong" userId="cf657ea1-a02b-4814-a06c-e1a0458c92a1" providerId="ADAL" clId="{7E0E20B2-D58A-43B4-8A9D-12D85AB202F4}" dt="2024-01-31T09:21:59.275" v="105" actId="21"/>
          <ac:spMkLst>
            <pc:docMk/>
            <pc:sldMk cId="3965730478" sldId="310"/>
            <ac:spMk id="5" creationId="{EA8D0B20-66DB-786E-7E8A-DFB5AD163D2C}"/>
          </ac:spMkLst>
        </pc:spChg>
      </pc:sldChg>
      <pc:sldChg chg="add">
        <pc:chgData name="Chan Ee Hong" userId="cf657ea1-a02b-4814-a06c-e1a0458c92a1" providerId="ADAL" clId="{7E0E20B2-D58A-43B4-8A9D-12D85AB202F4}" dt="2024-01-31T09:21:50.658" v="102" actId="2890"/>
        <pc:sldMkLst>
          <pc:docMk/>
          <pc:sldMk cId="355248505" sldId="311"/>
        </pc:sldMkLst>
      </pc:sldChg>
      <pc:sldChg chg="modSp add mod">
        <pc:chgData name="Chan Ee Hong" userId="cf657ea1-a02b-4814-a06c-e1a0458c92a1" providerId="ADAL" clId="{7E0E20B2-D58A-43B4-8A9D-12D85AB202F4}" dt="2024-01-31T09:22:03.642" v="108" actId="20577"/>
        <pc:sldMkLst>
          <pc:docMk/>
          <pc:sldMk cId="2299373297" sldId="312"/>
        </pc:sldMkLst>
        <pc:spChg chg="mod">
          <ac:chgData name="Chan Ee Hong" userId="cf657ea1-a02b-4814-a06c-e1a0458c92a1" providerId="ADAL" clId="{7E0E20B2-D58A-43B4-8A9D-12D85AB202F4}" dt="2024-01-31T09:22:03.642" v="108" actId="20577"/>
          <ac:spMkLst>
            <pc:docMk/>
            <pc:sldMk cId="2299373297" sldId="312"/>
            <ac:spMk id="5" creationId="{EA8D0B20-66DB-786E-7E8A-DFB5AD163D2C}"/>
          </ac:spMkLst>
        </pc:spChg>
      </pc:sldChg>
      <pc:sldChg chg="modSp add mod">
        <pc:chgData name="Chan Ee Hong" userId="cf657ea1-a02b-4814-a06c-e1a0458c92a1" providerId="ADAL" clId="{7E0E20B2-D58A-43B4-8A9D-12D85AB202F4}" dt="2024-01-31T09:22:19.178" v="114" actId="13926"/>
        <pc:sldMkLst>
          <pc:docMk/>
          <pc:sldMk cId="4169476714" sldId="313"/>
        </pc:sldMkLst>
        <pc:spChg chg="mod">
          <ac:chgData name="Chan Ee Hong" userId="cf657ea1-a02b-4814-a06c-e1a0458c92a1" providerId="ADAL" clId="{7E0E20B2-D58A-43B4-8A9D-12D85AB202F4}" dt="2024-01-31T09:22:19.178" v="114" actId="13926"/>
          <ac:spMkLst>
            <pc:docMk/>
            <pc:sldMk cId="4169476714" sldId="313"/>
            <ac:spMk id="5" creationId="{EA8D0B20-66DB-786E-7E8A-DFB5AD163D2C}"/>
          </ac:spMkLst>
        </pc:spChg>
      </pc:sldChg>
      <pc:sldChg chg="modSp new mod">
        <pc:chgData name="Chan Ee Hong" userId="cf657ea1-a02b-4814-a06c-e1a0458c92a1" providerId="ADAL" clId="{7E0E20B2-D58A-43B4-8A9D-12D85AB202F4}" dt="2024-01-31T09:22:56.137" v="137" actId="20577"/>
        <pc:sldMkLst>
          <pc:docMk/>
          <pc:sldMk cId="798465920" sldId="314"/>
        </pc:sldMkLst>
        <pc:spChg chg="mod">
          <ac:chgData name="Chan Ee Hong" userId="cf657ea1-a02b-4814-a06c-e1a0458c92a1" providerId="ADAL" clId="{7E0E20B2-D58A-43B4-8A9D-12D85AB202F4}" dt="2024-01-31T09:22:48.481" v="128" actId="20577"/>
          <ac:spMkLst>
            <pc:docMk/>
            <pc:sldMk cId="798465920" sldId="314"/>
            <ac:spMk id="2" creationId="{20B245CF-CF53-CF63-3E07-0EAD4176AE88}"/>
          </ac:spMkLst>
        </pc:spChg>
        <pc:spChg chg="mod">
          <ac:chgData name="Chan Ee Hong" userId="cf657ea1-a02b-4814-a06c-e1a0458c92a1" providerId="ADAL" clId="{7E0E20B2-D58A-43B4-8A9D-12D85AB202F4}" dt="2024-01-31T09:22:56.137" v="137" actId="20577"/>
          <ac:spMkLst>
            <pc:docMk/>
            <pc:sldMk cId="798465920" sldId="314"/>
            <ac:spMk id="3" creationId="{BC35573B-88DC-DE60-E0AA-64FFBF7651AF}"/>
          </ac:spMkLst>
        </pc:spChg>
      </pc:sldChg>
      <pc:sldChg chg="modSp add mod">
        <pc:chgData name="Chan Ee Hong" userId="cf657ea1-a02b-4814-a06c-e1a0458c92a1" providerId="ADAL" clId="{7E0E20B2-D58A-43B4-8A9D-12D85AB202F4}" dt="2024-01-31T09:24:11.409" v="184" actId="20577"/>
        <pc:sldMkLst>
          <pc:docMk/>
          <pc:sldMk cId="3536789561" sldId="315"/>
        </pc:sldMkLst>
        <pc:spChg chg="mod">
          <ac:chgData name="Chan Ee Hong" userId="cf657ea1-a02b-4814-a06c-e1a0458c92a1" providerId="ADAL" clId="{7E0E20B2-D58A-43B4-8A9D-12D85AB202F4}" dt="2024-01-31T09:23:01.665" v="140" actId="20577"/>
          <ac:spMkLst>
            <pc:docMk/>
            <pc:sldMk cId="3536789561" sldId="315"/>
            <ac:spMk id="2" creationId="{20B245CF-CF53-CF63-3E07-0EAD4176AE88}"/>
          </ac:spMkLst>
        </pc:spChg>
        <pc:spChg chg="mod">
          <ac:chgData name="Chan Ee Hong" userId="cf657ea1-a02b-4814-a06c-e1a0458c92a1" providerId="ADAL" clId="{7E0E20B2-D58A-43B4-8A9D-12D85AB202F4}" dt="2024-01-31T09:24:11.409" v="184" actId="20577"/>
          <ac:spMkLst>
            <pc:docMk/>
            <pc:sldMk cId="3536789561" sldId="315"/>
            <ac:spMk id="3" creationId="{BC35573B-88DC-DE60-E0AA-64FFBF7651AF}"/>
          </ac:spMkLst>
        </pc:spChg>
      </pc:sldChg>
      <pc:sldChg chg="modSp add mod">
        <pc:chgData name="Chan Ee Hong" userId="cf657ea1-a02b-4814-a06c-e1a0458c92a1" providerId="ADAL" clId="{7E0E20B2-D58A-43B4-8A9D-12D85AB202F4}" dt="2024-01-31T09:23:54.866" v="183" actId="20577"/>
        <pc:sldMkLst>
          <pc:docMk/>
          <pc:sldMk cId="3210167716" sldId="316"/>
        </pc:sldMkLst>
        <pc:spChg chg="mod">
          <ac:chgData name="Chan Ee Hong" userId="cf657ea1-a02b-4814-a06c-e1a0458c92a1" providerId="ADAL" clId="{7E0E20B2-D58A-43B4-8A9D-12D85AB202F4}" dt="2024-01-31T09:23:54.866" v="183" actId="20577"/>
          <ac:spMkLst>
            <pc:docMk/>
            <pc:sldMk cId="3210167716" sldId="316"/>
            <ac:spMk id="3" creationId="{BC35573B-88DC-DE60-E0AA-64FFBF7651AF}"/>
          </ac:spMkLst>
        </pc:spChg>
      </pc:sldChg>
      <pc:sldChg chg="modSp new mod">
        <pc:chgData name="Chan Ee Hong" userId="cf657ea1-a02b-4814-a06c-e1a0458c92a1" providerId="ADAL" clId="{7E0E20B2-D58A-43B4-8A9D-12D85AB202F4}" dt="2024-01-31T09:25:17.385" v="230" actId="20577"/>
        <pc:sldMkLst>
          <pc:docMk/>
          <pc:sldMk cId="13646062" sldId="317"/>
        </pc:sldMkLst>
        <pc:spChg chg="mod">
          <ac:chgData name="Chan Ee Hong" userId="cf657ea1-a02b-4814-a06c-e1a0458c92a1" providerId="ADAL" clId="{7E0E20B2-D58A-43B4-8A9D-12D85AB202F4}" dt="2024-01-31T09:24:26.921" v="195" actId="20577"/>
          <ac:spMkLst>
            <pc:docMk/>
            <pc:sldMk cId="13646062" sldId="317"/>
            <ac:spMk id="2" creationId="{99337E02-4A4B-2682-58FB-02805679C6FC}"/>
          </ac:spMkLst>
        </pc:spChg>
        <pc:spChg chg="mod">
          <ac:chgData name="Chan Ee Hong" userId="cf657ea1-a02b-4814-a06c-e1a0458c92a1" providerId="ADAL" clId="{7E0E20B2-D58A-43B4-8A9D-12D85AB202F4}" dt="2024-01-31T09:25:17.385" v="230" actId="20577"/>
          <ac:spMkLst>
            <pc:docMk/>
            <pc:sldMk cId="13646062" sldId="317"/>
            <ac:spMk id="3" creationId="{0CB719FD-63FA-2867-2ECC-88ECDAB8C396}"/>
          </ac:spMkLst>
        </pc:spChg>
      </pc:sldChg>
      <pc:sldChg chg="modSp add mod">
        <pc:chgData name="Chan Ee Hong" userId="cf657ea1-a02b-4814-a06c-e1a0458c92a1" providerId="ADAL" clId="{7E0E20B2-D58A-43B4-8A9D-12D85AB202F4}" dt="2024-01-31T09:25:55.808" v="248" actId="13926"/>
        <pc:sldMkLst>
          <pc:docMk/>
          <pc:sldMk cId="193143355" sldId="318"/>
        </pc:sldMkLst>
        <pc:spChg chg="mod">
          <ac:chgData name="Chan Ee Hong" userId="cf657ea1-a02b-4814-a06c-e1a0458c92a1" providerId="ADAL" clId="{7E0E20B2-D58A-43B4-8A9D-12D85AB202F4}" dt="2024-01-31T09:25:55.808" v="248" actId="13926"/>
          <ac:spMkLst>
            <pc:docMk/>
            <pc:sldMk cId="193143355" sldId="318"/>
            <ac:spMk id="3" creationId="{0CB719FD-63FA-2867-2ECC-88ECDAB8C396}"/>
          </ac:spMkLst>
        </pc:spChg>
      </pc:sldChg>
      <pc:sldChg chg="addSp modSp new mod">
        <pc:chgData name="Chan Ee Hong" userId="cf657ea1-a02b-4814-a06c-e1a0458c92a1" providerId="ADAL" clId="{7E0E20B2-D58A-43B4-8A9D-12D85AB202F4}" dt="2024-01-31T09:36:37.551" v="644" actId="1076"/>
        <pc:sldMkLst>
          <pc:docMk/>
          <pc:sldMk cId="4080436150" sldId="319"/>
        </pc:sldMkLst>
        <pc:spChg chg="mod">
          <ac:chgData name="Chan Ee Hong" userId="cf657ea1-a02b-4814-a06c-e1a0458c92a1" providerId="ADAL" clId="{7E0E20B2-D58A-43B4-8A9D-12D85AB202F4}" dt="2024-01-31T09:35:36.330" v="622" actId="20577"/>
          <ac:spMkLst>
            <pc:docMk/>
            <pc:sldMk cId="4080436150" sldId="319"/>
            <ac:spMk id="2" creationId="{5A103852-8F43-A3BD-21D6-F40253DAC0C3}"/>
          </ac:spMkLst>
        </pc:spChg>
        <pc:spChg chg="mod">
          <ac:chgData name="Chan Ee Hong" userId="cf657ea1-a02b-4814-a06c-e1a0458c92a1" providerId="ADAL" clId="{7E0E20B2-D58A-43B4-8A9D-12D85AB202F4}" dt="2024-01-31T09:35:42.505" v="635" actId="20577"/>
          <ac:spMkLst>
            <pc:docMk/>
            <pc:sldMk cId="4080436150" sldId="319"/>
            <ac:spMk id="3" creationId="{37A38325-95B7-7D6A-EBD4-E7B5E66139E0}"/>
          </ac:spMkLst>
        </pc:spChg>
        <pc:picChg chg="add mod">
          <ac:chgData name="Chan Ee Hong" userId="cf657ea1-a02b-4814-a06c-e1a0458c92a1" providerId="ADAL" clId="{7E0E20B2-D58A-43B4-8A9D-12D85AB202F4}" dt="2024-01-31T09:36:01.901" v="640" actId="1076"/>
          <ac:picMkLst>
            <pc:docMk/>
            <pc:sldMk cId="4080436150" sldId="319"/>
            <ac:picMk id="2050" creationId="{1FCEFB41-9A93-2FE6-5EDF-70620B16FF15}"/>
          </ac:picMkLst>
        </pc:picChg>
        <pc:picChg chg="add mod">
          <ac:chgData name="Chan Ee Hong" userId="cf657ea1-a02b-4814-a06c-e1a0458c92a1" providerId="ADAL" clId="{7E0E20B2-D58A-43B4-8A9D-12D85AB202F4}" dt="2024-01-31T09:36:37.551" v="644" actId="1076"/>
          <ac:picMkLst>
            <pc:docMk/>
            <pc:sldMk cId="4080436150" sldId="319"/>
            <ac:picMk id="2052" creationId="{70F1C531-DD02-7BA1-70CF-8C84CC3E82E2}"/>
          </ac:picMkLst>
        </pc:picChg>
      </pc:sldChg>
    </pc:docChg>
  </pc:docChgLst>
  <pc:docChgLst>
    <pc:chgData name="Chan Ee Hong" userId="cf657ea1-a02b-4814-a06c-e1a0458c92a1" providerId="ADAL" clId="{66E14D8B-30DC-41D5-AA31-5820D8E715BB}"/>
    <pc:docChg chg="undo custSel addSld delSld modSld">
      <pc:chgData name="Chan Ee Hong" userId="cf657ea1-a02b-4814-a06c-e1a0458c92a1" providerId="ADAL" clId="{66E14D8B-30DC-41D5-AA31-5820D8E715BB}" dt="2024-02-07T16:25:22.388" v="1102"/>
      <pc:docMkLst>
        <pc:docMk/>
      </pc:docMkLst>
      <pc:sldChg chg="modSp mod">
        <pc:chgData name="Chan Ee Hong" userId="cf657ea1-a02b-4814-a06c-e1a0458c92a1" providerId="ADAL" clId="{66E14D8B-30DC-41D5-AA31-5820D8E715BB}" dt="2024-02-07T15:36:41.148" v="1" actId="20577"/>
        <pc:sldMkLst>
          <pc:docMk/>
          <pc:sldMk cId="3799789480" sldId="256"/>
        </pc:sldMkLst>
        <pc:spChg chg="mod">
          <ac:chgData name="Chan Ee Hong" userId="cf657ea1-a02b-4814-a06c-e1a0458c92a1" providerId="ADAL" clId="{66E14D8B-30DC-41D5-AA31-5820D8E715BB}" dt="2024-02-07T15:36:41.148" v="1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addSp delSp modSp mod">
        <pc:chgData name="Chan Ee Hong" userId="cf657ea1-a02b-4814-a06c-e1a0458c92a1" providerId="ADAL" clId="{66E14D8B-30DC-41D5-AA31-5820D8E715BB}" dt="2024-02-07T15:40:39.989" v="42" actId="478"/>
        <pc:sldMkLst>
          <pc:docMk/>
          <pc:sldMk cId="2507090794" sldId="263"/>
        </pc:sldMkLst>
        <pc:spChg chg="mod">
          <ac:chgData name="Chan Ee Hong" userId="cf657ea1-a02b-4814-a06c-e1a0458c92a1" providerId="ADAL" clId="{66E14D8B-30DC-41D5-AA31-5820D8E715BB}" dt="2024-02-07T15:40:38.974" v="41" actId="6549"/>
          <ac:spMkLst>
            <pc:docMk/>
            <pc:sldMk cId="2507090794" sldId="263"/>
            <ac:spMk id="5" creationId="{8B2438C4-BE2B-A426-4612-CB9A7002F02D}"/>
          </ac:spMkLst>
        </pc:spChg>
        <pc:picChg chg="add mod modCrop">
          <ac:chgData name="Chan Ee Hong" userId="cf657ea1-a02b-4814-a06c-e1a0458c92a1" providerId="ADAL" clId="{66E14D8B-30DC-41D5-AA31-5820D8E715BB}" dt="2024-02-07T15:39:09.704" v="9" actId="1076"/>
          <ac:picMkLst>
            <pc:docMk/>
            <pc:sldMk cId="2507090794" sldId="263"/>
            <ac:picMk id="3" creationId="{F43BD58A-59EA-8ECF-ACA5-603FBC6CDDEB}"/>
          </ac:picMkLst>
        </pc:picChg>
        <pc:picChg chg="add del mod modCrop">
          <ac:chgData name="Chan Ee Hong" userId="cf657ea1-a02b-4814-a06c-e1a0458c92a1" providerId="ADAL" clId="{66E14D8B-30DC-41D5-AA31-5820D8E715BB}" dt="2024-02-07T15:40:39.989" v="42" actId="478"/>
          <ac:picMkLst>
            <pc:docMk/>
            <pc:sldMk cId="2507090794" sldId="263"/>
            <ac:picMk id="7" creationId="{4FF4308A-DF9C-58DA-F66D-866CA8E3468F}"/>
          </ac:picMkLst>
        </pc:picChg>
      </pc:sldChg>
      <pc:sldChg chg="del">
        <pc:chgData name="Chan Ee Hong" userId="cf657ea1-a02b-4814-a06c-e1a0458c92a1" providerId="ADAL" clId="{66E14D8B-30DC-41D5-AA31-5820D8E715BB}" dt="2024-02-07T15:36:43.331" v="2" actId="47"/>
        <pc:sldMkLst>
          <pc:docMk/>
          <pc:sldMk cId="658711767" sldId="306"/>
        </pc:sldMkLst>
      </pc:sldChg>
      <pc:sldChg chg="addSp modSp mod">
        <pc:chgData name="Chan Ee Hong" userId="cf657ea1-a02b-4814-a06c-e1a0458c92a1" providerId="ADAL" clId="{66E14D8B-30DC-41D5-AA31-5820D8E715BB}" dt="2024-02-07T15:43:21.365" v="95" actId="20577"/>
        <pc:sldMkLst>
          <pc:docMk/>
          <pc:sldMk cId="3346412763" sldId="307"/>
        </pc:sldMkLst>
        <pc:spChg chg="mod">
          <ac:chgData name="Chan Ee Hong" userId="cf657ea1-a02b-4814-a06c-e1a0458c92a1" providerId="ADAL" clId="{66E14D8B-30DC-41D5-AA31-5820D8E715BB}" dt="2024-02-07T15:43:21.365" v="95" actId="20577"/>
          <ac:spMkLst>
            <pc:docMk/>
            <pc:sldMk cId="3346412763" sldId="307"/>
            <ac:spMk id="5" creationId="{8B2438C4-BE2B-A426-4612-CB9A7002F02D}"/>
          </ac:spMkLst>
        </pc:spChg>
        <pc:picChg chg="add mod modCrop">
          <ac:chgData name="Chan Ee Hong" userId="cf657ea1-a02b-4814-a06c-e1a0458c92a1" providerId="ADAL" clId="{66E14D8B-30DC-41D5-AA31-5820D8E715BB}" dt="2024-02-07T15:42:50.327" v="72" actId="1076"/>
          <ac:picMkLst>
            <pc:docMk/>
            <pc:sldMk cId="3346412763" sldId="307"/>
            <ac:picMk id="3" creationId="{5E048EA9-7ABD-289E-4D9B-2D86D37C7BB5}"/>
          </ac:picMkLst>
        </pc:picChg>
      </pc:sldChg>
      <pc:sldChg chg="addSp modSp mod">
        <pc:chgData name="Chan Ee Hong" userId="cf657ea1-a02b-4814-a06c-e1a0458c92a1" providerId="ADAL" clId="{66E14D8B-30DC-41D5-AA31-5820D8E715BB}" dt="2024-02-07T15:49:45.086" v="249" actId="1076"/>
        <pc:sldMkLst>
          <pc:docMk/>
          <pc:sldMk cId="1442449381" sldId="308"/>
        </pc:sldMkLst>
        <pc:spChg chg="mod">
          <ac:chgData name="Chan Ee Hong" userId="cf657ea1-a02b-4814-a06c-e1a0458c92a1" providerId="ADAL" clId="{66E14D8B-30DC-41D5-AA31-5820D8E715BB}" dt="2024-02-07T15:46:52.317" v="155" actId="20577"/>
          <ac:spMkLst>
            <pc:docMk/>
            <pc:sldMk cId="1442449381" sldId="308"/>
            <ac:spMk id="3" creationId="{B22D89BE-170F-0394-806A-2D30CF8FBF8C}"/>
          </ac:spMkLst>
        </pc:spChg>
        <pc:spChg chg="add mod">
          <ac:chgData name="Chan Ee Hong" userId="cf657ea1-a02b-4814-a06c-e1a0458c92a1" providerId="ADAL" clId="{66E14D8B-30DC-41D5-AA31-5820D8E715BB}" dt="2024-02-07T15:49:45.086" v="249" actId="1076"/>
          <ac:spMkLst>
            <pc:docMk/>
            <pc:sldMk cId="1442449381" sldId="308"/>
            <ac:spMk id="4" creationId="{26E8E694-1DDE-9FC5-6DDA-0CFBDDF8D886}"/>
          </ac:spMkLst>
        </pc:spChg>
      </pc:sldChg>
      <pc:sldChg chg="delSp modSp mod">
        <pc:chgData name="Chan Ee Hong" userId="cf657ea1-a02b-4814-a06c-e1a0458c92a1" providerId="ADAL" clId="{66E14D8B-30DC-41D5-AA31-5820D8E715BB}" dt="2024-02-07T15:53:02.476" v="331" actId="20577"/>
        <pc:sldMkLst>
          <pc:docMk/>
          <pc:sldMk cId="950393086" sldId="309"/>
        </pc:sldMkLst>
        <pc:spChg chg="mod">
          <ac:chgData name="Chan Ee Hong" userId="cf657ea1-a02b-4814-a06c-e1a0458c92a1" providerId="ADAL" clId="{66E14D8B-30DC-41D5-AA31-5820D8E715BB}" dt="2024-02-07T15:53:02.476" v="331" actId="20577"/>
          <ac:spMkLst>
            <pc:docMk/>
            <pc:sldMk cId="950393086" sldId="309"/>
            <ac:spMk id="2" creationId="{6DE692DA-A523-8944-7A46-7A7AE26357DF}"/>
          </ac:spMkLst>
        </pc:spChg>
        <pc:spChg chg="mod">
          <ac:chgData name="Chan Ee Hong" userId="cf657ea1-a02b-4814-a06c-e1a0458c92a1" providerId="ADAL" clId="{66E14D8B-30DC-41D5-AA31-5820D8E715BB}" dt="2024-02-07T15:52:50.994" v="322" actId="27636"/>
          <ac:spMkLst>
            <pc:docMk/>
            <pc:sldMk cId="950393086" sldId="309"/>
            <ac:spMk id="3" creationId="{44887303-B271-8F18-CFDB-638514FB37BE}"/>
          </ac:spMkLst>
        </pc:spChg>
        <pc:spChg chg="del">
          <ac:chgData name="Chan Ee Hong" userId="cf657ea1-a02b-4814-a06c-e1a0458c92a1" providerId="ADAL" clId="{66E14D8B-30DC-41D5-AA31-5820D8E715BB}" dt="2024-02-07T15:51:13.075" v="256" actId="478"/>
          <ac:spMkLst>
            <pc:docMk/>
            <pc:sldMk cId="950393086" sldId="309"/>
            <ac:spMk id="4" creationId="{C2B0B853-3E2B-EA5C-33B5-AE94C297D57F}"/>
          </ac:spMkLst>
        </pc:spChg>
        <pc:spChg chg="del">
          <ac:chgData name="Chan Ee Hong" userId="cf657ea1-a02b-4814-a06c-e1a0458c92a1" providerId="ADAL" clId="{66E14D8B-30DC-41D5-AA31-5820D8E715BB}" dt="2024-02-07T15:51:14.460" v="257" actId="478"/>
          <ac:spMkLst>
            <pc:docMk/>
            <pc:sldMk cId="950393086" sldId="309"/>
            <ac:spMk id="5" creationId="{EA8D0B20-66DB-786E-7E8A-DFB5AD163D2C}"/>
          </ac:spMkLst>
        </pc:spChg>
      </pc:sldChg>
      <pc:sldChg chg="del">
        <pc:chgData name="Chan Ee Hong" userId="cf657ea1-a02b-4814-a06c-e1a0458c92a1" providerId="ADAL" clId="{66E14D8B-30DC-41D5-AA31-5820D8E715BB}" dt="2024-02-07T15:53:08.024" v="332" actId="47"/>
        <pc:sldMkLst>
          <pc:docMk/>
          <pc:sldMk cId="355248505" sldId="311"/>
        </pc:sldMkLst>
      </pc:sldChg>
      <pc:sldChg chg="del">
        <pc:chgData name="Chan Ee Hong" userId="cf657ea1-a02b-4814-a06c-e1a0458c92a1" providerId="ADAL" clId="{66E14D8B-30DC-41D5-AA31-5820D8E715BB}" dt="2024-02-07T15:53:08.888" v="333" actId="47"/>
        <pc:sldMkLst>
          <pc:docMk/>
          <pc:sldMk cId="2299373297" sldId="312"/>
        </pc:sldMkLst>
      </pc:sldChg>
      <pc:sldChg chg="del">
        <pc:chgData name="Chan Ee Hong" userId="cf657ea1-a02b-4814-a06c-e1a0458c92a1" providerId="ADAL" clId="{66E14D8B-30DC-41D5-AA31-5820D8E715BB}" dt="2024-02-07T15:53:09.590" v="334" actId="47"/>
        <pc:sldMkLst>
          <pc:docMk/>
          <pc:sldMk cId="4169476714" sldId="313"/>
        </pc:sldMkLst>
      </pc:sldChg>
      <pc:sldChg chg="modSp mod">
        <pc:chgData name="Chan Ee Hong" userId="cf657ea1-a02b-4814-a06c-e1a0458c92a1" providerId="ADAL" clId="{66E14D8B-30DC-41D5-AA31-5820D8E715BB}" dt="2024-02-07T15:53:31.899" v="356" actId="20577"/>
        <pc:sldMkLst>
          <pc:docMk/>
          <pc:sldMk cId="798465920" sldId="314"/>
        </pc:sldMkLst>
        <pc:spChg chg="mod">
          <ac:chgData name="Chan Ee Hong" userId="cf657ea1-a02b-4814-a06c-e1a0458c92a1" providerId="ADAL" clId="{66E14D8B-30DC-41D5-AA31-5820D8E715BB}" dt="2024-02-07T15:53:31.899" v="356" actId="20577"/>
          <ac:spMkLst>
            <pc:docMk/>
            <pc:sldMk cId="798465920" sldId="314"/>
            <ac:spMk id="2" creationId="{20B245CF-CF53-CF63-3E07-0EAD4176AE88}"/>
          </ac:spMkLst>
        </pc:spChg>
        <pc:spChg chg="mod">
          <ac:chgData name="Chan Ee Hong" userId="cf657ea1-a02b-4814-a06c-e1a0458c92a1" providerId="ADAL" clId="{66E14D8B-30DC-41D5-AA31-5820D8E715BB}" dt="2024-02-07T15:53:26.116" v="345" actId="20577"/>
          <ac:spMkLst>
            <pc:docMk/>
            <pc:sldMk cId="798465920" sldId="314"/>
            <ac:spMk id="3" creationId="{BC35573B-88DC-DE60-E0AA-64FFBF7651AF}"/>
          </ac:spMkLst>
        </pc:spChg>
      </pc:sldChg>
      <pc:sldChg chg="modSp del mod">
        <pc:chgData name="Chan Ee Hong" userId="cf657ea1-a02b-4814-a06c-e1a0458c92a1" providerId="ADAL" clId="{66E14D8B-30DC-41D5-AA31-5820D8E715BB}" dt="2024-02-07T15:54:07.790" v="364" actId="47"/>
        <pc:sldMkLst>
          <pc:docMk/>
          <pc:sldMk cId="3536789561" sldId="315"/>
        </pc:sldMkLst>
        <pc:spChg chg="mod">
          <ac:chgData name="Chan Ee Hong" userId="cf657ea1-a02b-4814-a06c-e1a0458c92a1" providerId="ADAL" clId="{66E14D8B-30DC-41D5-AA31-5820D8E715BB}" dt="2024-02-07T15:54:01.310" v="363"/>
          <ac:spMkLst>
            <pc:docMk/>
            <pc:sldMk cId="3536789561" sldId="315"/>
            <ac:spMk id="3" creationId="{BC35573B-88DC-DE60-E0AA-64FFBF7651AF}"/>
          </ac:spMkLst>
        </pc:spChg>
      </pc:sldChg>
      <pc:sldChg chg="del">
        <pc:chgData name="Chan Ee Hong" userId="cf657ea1-a02b-4814-a06c-e1a0458c92a1" providerId="ADAL" clId="{66E14D8B-30DC-41D5-AA31-5820D8E715BB}" dt="2024-02-07T15:54:08.477" v="365" actId="47"/>
        <pc:sldMkLst>
          <pc:docMk/>
          <pc:sldMk cId="3210167716" sldId="316"/>
        </pc:sldMkLst>
      </pc:sldChg>
      <pc:sldChg chg="addSp modSp mod">
        <pc:chgData name="Chan Ee Hong" userId="cf657ea1-a02b-4814-a06c-e1a0458c92a1" providerId="ADAL" clId="{66E14D8B-30DC-41D5-AA31-5820D8E715BB}" dt="2024-02-07T15:57:44.205" v="460" actId="20577"/>
        <pc:sldMkLst>
          <pc:docMk/>
          <pc:sldMk cId="13646062" sldId="317"/>
        </pc:sldMkLst>
        <pc:spChg chg="mod">
          <ac:chgData name="Chan Ee Hong" userId="cf657ea1-a02b-4814-a06c-e1a0458c92a1" providerId="ADAL" clId="{66E14D8B-30DC-41D5-AA31-5820D8E715BB}" dt="2024-02-07T15:54:10.875" v="367" actId="20577"/>
          <ac:spMkLst>
            <pc:docMk/>
            <pc:sldMk cId="13646062" sldId="317"/>
            <ac:spMk id="2" creationId="{99337E02-4A4B-2682-58FB-02805679C6FC}"/>
          </ac:spMkLst>
        </pc:spChg>
        <pc:spChg chg="mod">
          <ac:chgData name="Chan Ee Hong" userId="cf657ea1-a02b-4814-a06c-e1a0458c92a1" providerId="ADAL" clId="{66E14D8B-30DC-41D5-AA31-5820D8E715BB}" dt="2024-02-07T15:57:44.205" v="460" actId="20577"/>
          <ac:spMkLst>
            <pc:docMk/>
            <pc:sldMk cId="13646062" sldId="317"/>
            <ac:spMk id="3" creationId="{0CB719FD-63FA-2867-2ECC-88ECDAB8C396}"/>
          </ac:spMkLst>
        </pc:spChg>
        <pc:picChg chg="add mod modCrop">
          <ac:chgData name="Chan Ee Hong" userId="cf657ea1-a02b-4814-a06c-e1a0458c92a1" providerId="ADAL" clId="{66E14D8B-30DC-41D5-AA31-5820D8E715BB}" dt="2024-02-07T15:55:18.088" v="398" actId="1076"/>
          <ac:picMkLst>
            <pc:docMk/>
            <pc:sldMk cId="13646062" sldId="317"/>
            <ac:picMk id="5" creationId="{5A1C4D41-1D32-7792-E252-2FAE2B987EEA}"/>
          </ac:picMkLst>
        </pc:picChg>
      </pc:sldChg>
      <pc:sldChg chg="modSp mod">
        <pc:chgData name="Chan Ee Hong" userId="cf657ea1-a02b-4814-a06c-e1a0458c92a1" providerId="ADAL" clId="{66E14D8B-30DC-41D5-AA31-5820D8E715BB}" dt="2024-02-07T15:58:53.819" v="490" actId="20577"/>
        <pc:sldMkLst>
          <pc:docMk/>
          <pc:sldMk cId="193143355" sldId="318"/>
        </pc:sldMkLst>
        <pc:spChg chg="mod">
          <ac:chgData name="Chan Ee Hong" userId="cf657ea1-a02b-4814-a06c-e1a0458c92a1" providerId="ADAL" clId="{66E14D8B-30DC-41D5-AA31-5820D8E715BB}" dt="2024-02-07T15:58:53.819" v="490" actId="20577"/>
          <ac:spMkLst>
            <pc:docMk/>
            <pc:sldMk cId="193143355" sldId="318"/>
            <ac:spMk id="3" creationId="{0CB719FD-63FA-2867-2ECC-88ECDAB8C396}"/>
          </ac:spMkLst>
        </pc:spChg>
      </pc:sldChg>
      <pc:sldChg chg="add del">
        <pc:chgData name="Chan Ee Hong" userId="cf657ea1-a02b-4814-a06c-e1a0458c92a1" providerId="ADAL" clId="{66E14D8B-30DC-41D5-AA31-5820D8E715BB}" dt="2024-02-07T15:41:34.415" v="63" actId="47"/>
        <pc:sldMkLst>
          <pc:docMk/>
          <pc:sldMk cId="260755434" sldId="320"/>
        </pc:sldMkLst>
      </pc:sldChg>
      <pc:sldChg chg="add">
        <pc:chgData name="Chan Ee Hong" userId="cf657ea1-a02b-4814-a06c-e1a0458c92a1" providerId="ADAL" clId="{66E14D8B-30DC-41D5-AA31-5820D8E715BB}" dt="2024-02-07T15:40:36.877" v="40" actId="2890"/>
        <pc:sldMkLst>
          <pc:docMk/>
          <pc:sldMk cId="1900027342" sldId="321"/>
        </pc:sldMkLst>
      </pc:sldChg>
      <pc:sldChg chg="modSp add mod">
        <pc:chgData name="Chan Ee Hong" userId="cf657ea1-a02b-4814-a06c-e1a0458c92a1" providerId="ADAL" clId="{66E14D8B-30DC-41D5-AA31-5820D8E715BB}" dt="2024-02-07T15:41:02.350" v="52" actId="5793"/>
        <pc:sldMkLst>
          <pc:docMk/>
          <pc:sldMk cId="1476954092" sldId="322"/>
        </pc:sldMkLst>
        <pc:spChg chg="mod">
          <ac:chgData name="Chan Ee Hong" userId="cf657ea1-a02b-4814-a06c-e1a0458c92a1" providerId="ADAL" clId="{66E14D8B-30DC-41D5-AA31-5820D8E715BB}" dt="2024-02-07T15:41:02.350" v="52" actId="5793"/>
          <ac:spMkLst>
            <pc:docMk/>
            <pc:sldMk cId="1476954092" sldId="322"/>
            <ac:spMk id="5" creationId="{A701300C-BB67-D61A-EA71-8C50CBD751E1}"/>
          </ac:spMkLst>
        </pc:spChg>
      </pc:sldChg>
      <pc:sldChg chg="modSp add mod">
        <pc:chgData name="Chan Ee Hong" userId="cf657ea1-a02b-4814-a06c-e1a0458c92a1" providerId="ADAL" clId="{66E14D8B-30DC-41D5-AA31-5820D8E715BB}" dt="2024-02-07T15:41:25.781" v="62" actId="13926"/>
        <pc:sldMkLst>
          <pc:docMk/>
          <pc:sldMk cId="1285463236" sldId="323"/>
        </pc:sldMkLst>
        <pc:spChg chg="mod">
          <ac:chgData name="Chan Ee Hong" userId="cf657ea1-a02b-4814-a06c-e1a0458c92a1" providerId="ADAL" clId="{66E14D8B-30DC-41D5-AA31-5820D8E715BB}" dt="2024-02-07T15:41:25.781" v="62" actId="13926"/>
          <ac:spMkLst>
            <pc:docMk/>
            <pc:sldMk cId="1285463236" sldId="323"/>
            <ac:spMk id="5" creationId="{E582D669-75A0-352A-808F-425F7BAA1E6A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45:21.253" v="123" actId="1076"/>
        <pc:sldMkLst>
          <pc:docMk/>
          <pc:sldMk cId="2460901499" sldId="324"/>
        </pc:sldMkLst>
        <pc:spChg chg="add mod">
          <ac:chgData name="Chan Ee Hong" userId="cf657ea1-a02b-4814-a06c-e1a0458c92a1" providerId="ADAL" clId="{66E14D8B-30DC-41D5-AA31-5820D8E715BB}" dt="2024-02-07T15:44:31.714" v="109" actId="1076"/>
          <ac:spMkLst>
            <pc:docMk/>
            <pc:sldMk cId="2460901499" sldId="324"/>
            <ac:spMk id="2" creationId="{BBB62D00-DC50-CE98-6B24-06D1D44CEDDA}"/>
          </ac:spMkLst>
        </pc:spChg>
        <pc:spChg chg="mod">
          <ac:chgData name="Chan Ee Hong" userId="cf657ea1-a02b-4814-a06c-e1a0458c92a1" providerId="ADAL" clId="{66E14D8B-30DC-41D5-AA31-5820D8E715BB}" dt="2024-02-07T15:44:24.486" v="106" actId="207"/>
          <ac:spMkLst>
            <pc:docMk/>
            <pc:sldMk cId="2460901499" sldId="324"/>
            <ac:spMk id="5" creationId="{B53D38C1-D540-BBFF-7382-E8C38BAFC87D}"/>
          </ac:spMkLst>
        </pc:spChg>
        <pc:spChg chg="add mod">
          <ac:chgData name="Chan Ee Hong" userId="cf657ea1-a02b-4814-a06c-e1a0458c92a1" providerId="ADAL" clId="{66E14D8B-30DC-41D5-AA31-5820D8E715BB}" dt="2024-02-07T15:45:21.253" v="123" actId="1076"/>
          <ac:spMkLst>
            <pc:docMk/>
            <pc:sldMk cId="2460901499" sldId="324"/>
            <ac:spMk id="8" creationId="{AC2B9E7F-9E7A-E463-FD9E-646681BD817A}"/>
          </ac:spMkLst>
        </pc:spChg>
        <pc:picChg chg="add mod modCrop">
          <ac:chgData name="Chan Ee Hong" userId="cf657ea1-a02b-4814-a06c-e1a0458c92a1" providerId="ADAL" clId="{66E14D8B-30DC-41D5-AA31-5820D8E715BB}" dt="2024-02-07T15:44:50.221" v="113" actId="1076"/>
          <ac:picMkLst>
            <pc:docMk/>
            <pc:sldMk cId="2460901499" sldId="324"/>
            <ac:picMk id="7" creationId="{6CE46ADE-EBCA-7794-B6ED-2C75AD0A8276}"/>
          </ac:picMkLst>
        </pc:picChg>
      </pc:sldChg>
      <pc:sldChg chg="addSp delSp modSp add mod">
        <pc:chgData name="Chan Ee Hong" userId="cf657ea1-a02b-4814-a06c-e1a0458c92a1" providerId="ADAL" clId="{66E14D8B-30DC-41D5-AA31-5820D8E715BB}" dt="2024-02-07T15:45:56.726" v="132" actId="1076"/>
        <pc:sldMkLst>
          <pc:docMk/>
          <pc:sldMk cId="1720849328" sldId="325"/>
        </pc:sldMkLst>
        <pc:spChg chg="del">
          <ac:chgData name="Chan Ee Hong" userId="cf657ea1-a02b-4814-a06c-e1a0458c92a1" providerId="ADAL" clId="{66E14D8B-30DC-41D5-AA31-5820D8E715BB}" dt="2024-02-07T15:45:32.747" v="124" actId="478"/>
          <ac:spMkLst>
            <pc:docMk/>
            <pc:sldMk cId="1720849328" sldId="325"/>
            <ac:spMk id="2" creationId="{DB415E01-C4BD-34F4-B178-46A2AC958873}"/>
          </ac:spMkLst>
        </pc:spChg>
        <pc:spChg chg="mod">
          <ac:chgData name="Chan Ee Hong" userId="cf657ea1-a02b-4814-a06c-e1a0458c92a1" providerId="ADAL" clId="{66E14D8B-30DC-41D5-AA31-5820D8E715BB}" dt="2024-02-07T15:44:59.270" v="116" actId="207"/>
          <ac:spMkLst>
            <pc:docMk/>
            <pc:sldMk cId="1720849328" sldId="325"/>
            <ac:spMk id="5" creationId="{4C365B90-564E-0CEB-CD27-773BB8692F6A}"/>
          </ac:spMkLst>
        </pc:spChg>
        <pc:picChg chg="del">
          <ac:chgData name="Chan Ee Hong" userId="cf657ea1-a02b-4814-a06c-e1a0458c92a1" providerId="ADAL" clId="{66E14D8B-30DC-41D5-AA31-5820D8E715BB}" dt="2024-02-07T15:45:33.660" v="125" actId="478"/>
          <ac:picMkLst>
            <pc:docMk/>
            <pc:sldMk cId="1720849328" sldId="325"/>
            <ac:picMk id="7" creationId="{4388CDCE-56DB-39D1-8C55-D9AF25C522FF}"/>
          </ac:picMkLst>
        </pc:picChg>
        <pc:picChg chg="add mod modCrop">
          <ac:chgData name="Chan Ee Hong" userId="cf657ea1-a02b-4814-a06c-e1a0458c92a1" providerId="ADAL" clId="{66E14D8B-30DC-41D5-AA31-5820D8E715BB}" dt="2024-02-07T15:45:56.726" v="132" actId="1076"/>
          <ac:picMkLst>
            <pc:docMk/>
            <pc:sldMk cId="1720849328" sldId="325"/>
            <ac:picMk id="8" creationId="{79639244-601D-44A9-67C4-C6CB606845A6}"/>
          </ac:picMkLst>
        </pc:picChg>
      </pc:sldChg>
      <pc:sldChg chg="addSp delSp modSp add mod">
        <pc:chgData name="Chan Ee Hong" userId="cf657ea1-a02b-4814-a06c-e1a0458c92a1" providerId="ADAL" clId="{66E14D8B-30DC-41D5-AA31-5820D8E715BB}" dt="2024-02-07T15:46:28.064" v="143" actId="1076"/>
        <pc:sldMkLst>
          <pc:docMk/>
          <pc:sldMk cId="2766824893" sldId="326"/>
        </pc:sldMkLst>
        <pc:spChg chg="mod">
          <ac:chgData name="Chan Ee Hong" userId="cf657ea1-a02b-4814-a06c-e1a0458c92a1" providerId="ADAL" clId="{66E14D8B-30DC-41D5-AA31-5820D8E715BB}" dt="2024-02-07T15:46:06.114" v="135" actId="207"/>
          <ac:spMkLst>
            <pc:docMk/>
            <pc:sldMk cId="2766824893" sldId="326"/>
            <ac:spMk id="5" creationId="{EE72F4AB-569A-CE89-DC25-E8B0B0201AF5}"/>
          </ac:spMkLst>
        </pc:spChg>
        <pc:picChg chg="add mod modCrop">
          <ac:chgData name="Chan Ee Hong" userId="cf657ea1-a02b-4814-a06c-e1a0458c92a1" providerId="ADAL" clId="{66E14D8B-30DC-41D5-AA31-5820D8E715BB}" dt="2024-02-07T15:46:28.064" v="143" actId="1076"/>
          <ac:picMkLst>
            <pc:docMk/>
            <pc:sldMk cId="2766824893" sldId="326"/>
            <ac:picMk id="6" creationId="{791E14B6-10DC-AB3A-8A68-E69745CEE064}"/>
          </ac:picMkLst>
        </pc:picChg>
        <pc:picChg chg="del mod">
          <ac:chgData name="Chan Ee Hong" userId="cf657ea1-a02b-4814-a06c-e1a0458c92a1" providerId="ADAL" clId="{66E14D8B-30DC-41D5-AA31-5820D8E715BB}" dt="2024-02-07T15:46:10.787" v="137" actId="478"/>
          <ac:picMkLst>
            <pc:docMk/>
            <pc:sldMk cId="2766824893" sldId="326"/>
            <ac:picMk id="8" creationId="{AD387EFA-708C-D1EE-4235-D4990EB07ADF}"/>
          </ac:picMkLst>
        </pc:picChg>
      </pc:sldChg>
      <pc:sldChg chg="addSp modSp add mod">
        <pc:chgData name="Chan Ee Hong" userId="cf657ea1-a02b-4814-a06c-e1a0458c92a1" providerId="ADAL" clId="{66E14D8B-30DC-41D5-AA31-5820D8E715BB}" dt="2024-02-07T15:49:47.873" v="250"/>
        <pc:sldMkLst>
          <pc:docMk/>
          <pc:sldMk cId="3662288588" sldId="327"/>
        </pc:sldMkLst>
        <pc:spChg chg="mod">
          <ac:chgData name="Chan Ee Hong" userId="cf657ea1-a02b-4814-a06c-e1a0458c92a1" providerId="ADAL" clId="{66E14D8B-30DC-41D5-AA31-5820D8E715BB}" dt="2024-02-07T15:48:35.319" v="223" actId="13926"/>
          <ac:spMkLst>
            <pc:docMk/>
            <pc:sldMk cId="3662288588" sldId="327"/>
            <ac:spMk id="3" creationId="{CF70D084-4ED3-C871-6DE2-B1265E81A17B}"/>
          </ac:spMkLst>
        </pc:spChg>
        <pc:spChg chg="add mod ord">
          <ac:chgData name="Chan Ee Hong" userId="cf657ea1-a02b-4814-a06c-e1a0458c92a1" providerId="ADAL" clId="{66E14D8B-30DC-41D5-AA31-5820D8E715BB}" dt="2024-02-07T15:48:53.211" v="227" actId="167"/>
          <ac:spMkLst>
            <pc:docMk/>
            <pc:sldMk cId="3662288588" sldId="327"/>
            <ac:spMk id="4" creationId="{310A8DDC-A98C-FBD4-6F3A-6F7645F5A695}"/>
          </ac:spMkLst>
        </pc:spChg>
        <pc:spChg chg="add mod">
          <ac:chgData name="Chan Ee Hong" userId="cf657ea1-a02b-4814-a06c-e1a0458c92a1" providerId="ADAL" clId="{66E14D8B-30DC-41D5-AA31-5820D8E715BB}" dt="2024-02-07T15:49:47.873" v="250"/>
          <ac:spMkLst>
            <pc:docMk/>
            <pc:sldMk cId="3662288588" sldId="327"/>
            <ac:spMk id="5" creationId="{6B5ADCD3-20DA-E60E-0E81-C882A9F9487C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7:41.523" v="459" actId="20577"/>
        <pc:sldMkLst>
          <pc:docMk/>
          <pc:sldMk cId="1331804118" sldId="328"/>
        </pc:sldMkLst>
        <pc:spChg chg="mod">
          <ac:chgData name="Chan Ee Hong" userId="cf657ea1-a02b-4814-a06c-e1a0458c92a1" providerId="ADAL" clId="{66E14D8B-30DC-41D5-AA31-5820D8E715BB}" dt="2024-02-07T15:57:41.523" v="459" actId="20577"/>
          <ac:spMkLst>
            <pc:docMk/>
            <pc:sldMk cId="1331804118" sldId="328"/>
            <ac:spMk id="3" creationId="{A2C5CB82-62CC-6A46-9D98-4D5C0C90E18E}"/>
          </ac:spMkLst>
        </pc:spChg>
        <pc:spChg chg="add mod">
          <ac:chgData name="Chan Ee Hong" userId="cf657ea1-a02b-4814-a06c-e1a0458c92a1" providerId="ADAL" clId="{66E14D8B-30DC-41D5-AA31-5820D8E715BB}" dt="2024-02-07T15:56:26.634" v="420" actId="1076"/>
          <ac:spMkLst>
            <pc:docMk/>
            <pc:sldMk cId="1331804118" sldId="328"/>
            <ac:spMk id="4" creationId="{D3059109-5F76-802A-6EFD-5316877E6B1F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7:07.865" v="434" actId="13926"/>
        <pc:sldMkLst>
          <pc:docMk/>
          <pc:sldMk cId="4261165366" sldId="329"/>
        </pc:sldMkLst>
        <pc:spChg chg="mod">
          <ac:chgData name="Chan Ee Hong" userId="cf657ea1-a02b-4814-a06c-e1a0458c92a1" providerId="ADAL" clId="{66E14D8B-30DC-41D5-AA31-5820D8E715BB}" dt="2024-02-07T15:56:57.307" v="430" actId="20577"/>
          <ac:spMkLst>
            <pc:docMk/>
            <pc:sldMk cId="4261165366" sldId="329"/>
            <ac:spMk id="3" creationId="{FD356AA2-2C99-799F-9EBC-140356F2EA9E}"/>
          </ac:spMkLst>
        </pc:spChg>
        <pc:spChg chg="add mod">
          <ac:chgData name="Chan Ee Hong" userId="cf657ea1-a02b-4814-a06c-e1a0458c92a1" providerId="ADAL" clId="{66E14D8B-30DC-41D5-AA31-5820D8E715BB}" dt="2024-02-07T15:57:07.865" v="434" actId="13926"/>
          <ac:spMkLst>
            <pc:docMk/>
            <pc:sldMk cId="4261165366" sldId="329"/>
            <ac:spMk id="6" creationId="{A4A03720-DCE1-FE24-832B-4F03707903D4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7:33.215" v="458" actId="1076"/>
        <pc:sldMkLst>
          <pc:docMk/>
          <pc:sldMk cId="1912927503" sldId="330"/>
        </pc:sldMkLst>
        <pc:spChg chg="add mod">
          <ac:chgData name="Chan Ee Hong" userId="cf657ea1-a02b-4814-a06c-e1a0458c92a1" providerId="ADAL" clId="{66E14D8B-30DC-41D5-AA31-5820D8E715BB}" dt="2024-02-07T15:57:33.215" v="458" actId="1076"/>
          <ac:spMkLst>
            <pc:docMk/>
            <pc:sldMk cId="1912927503" sldId="330"/>
            <ac:spMk id="7" creationId="{E9DFBD23-B9D2-A88F-966B-54C579FF18CF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0:11.299" v="531" actId="6549"/>
        <pc:sldMkLst>
          <pc:docMk/>
          <pc:sldMk cId="1245285746" sldId="331"/>
        </pc:sldMkLst>
        <pc:spChg chg="add mod">
          <ac:chgData name="Chan Ee Hong" userId="cf657ea1-a02b-4814-a06c-e1a0458c92a1" providerId="ADAL" clId="{66E14D8B-30DC-41D5-AA31-5820D8E715BB}" dt="2024-02-07T16:00:11.299" v="531" actId="6549"/>
          <ac:spMkLst>
            <pc:docMk/>
            <pc:sldMk cId="1245285746" sldId="331"/>
            <ac:spMk id="4" creationId="{65CCB412-F2D1-606C-22AD-BCC47C775360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9:28.805" v="511" actId="1076"/>
        <pc:sldMkLst>
          <pc:docMk/>
          <pc:sldMk cId="2031493283" sldId="332"/>
        </pc:sldMkLst>
        <pc:spChg chg="mod">
          <ac:chgData name="Chan Ee Hong" userId="cf657ea1-a02b-4814-a06c-e1a0458c92a1" providerId="ADAL" clId="{66E14D8B-30DC-41D5-AA31-5820D8E715BB}" dt="2024-02-07T15:59:23.907" v="509" actId="20577"/>
          <ac:spMkLst>
            <pc:docMk/>
            <pc:sldMk cId="2031493283" sldId="332"/>
            <ac:spMk id="4" creationId="{18FEFD0D-16F1-A9FA-4C1B-387593F0E7F6}"/>
          </ac:spMkLst>
        </pc:spChg>
        <pc:spChg chg="add mod">
          <ac:chgData name="Chan Ee Hong" userId="cf657ea1-a02b-4814-a06c-e1a0458c92a1" providerId="ADAL" clId="{66E14D8B-30DC-41D5-AA31-5820D8E715BB}" dt="2024-02-07T15:59:28.805" v="511" actId="1076"/>
          <ac:spMkLst>
            <pc:docMk/>
            <pc:sldMk cId="2031493283" sldId="332"/>
            <ac:spMk id="5" creationId="{921BB855-4C7B-6A3F-1D5B-948E538D713C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9:50.658" v="520" actId="1076"/>
        <pc:sldMkLst>
          <pc:docMk/>
          <pc:sldMk cId="218681337" sldId="333"/>
        </pc:sldMkLst>
        <pc:spChg chg="add mod">
          <ac:chgData name="Chan Ee Hong" userId="cf657ea1-a02b-4814-a06c-e1a0458c92a1" providerId="ADAL" clId="{66E14D8B-30DC-41D5-AA31-5820D8E715BB}" dt="2024-02-07T15:59:50.658" v="520" actId="1076"/>
          <ac:spMkLst>
            <pc:docMk/>
            <pc:sldMk cId="218681337" sldId="333"/>
            <ac:spMk id="6" creationId="{6C7675DB-CF08-E29F-61E3-B7B78373A3AD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0:04.719" v="527" actId="1076"/>
        <pc:sldMkLst>
          <pc:docMk/>
          <pc:sldMk cId="2453531830" sldId="334"/>
        </pc:sldMkLst>
        <pc:spChg chg="add mod">
          <ac:chgData name="Chan Ee Hong" userId="cf657ea1-a02b-4814-a06c-e1a0458c92a1" providerId="ADAL" clId="{66E14D8B-30DC-41D5-AA31-5820D8E715BB}" dt="2024-02-07T16:00:04.719" v="527" actId="1076"/>
          <ac:spMkLst>
            <pc:docMk/>
            <pc:sldMk cId="2453531830" sldId="334"/>
            <ac:spMk id="7" creationId="{DC983964-FA88-08DD-6346-14E5D5A904D0}"/>
          </ac:spMkLst>
        </pc:spChg>
      </pc:sldChg>
      <pc:sldChg chg="modSp new mod">
        <pc:chgData name="Chan Ee Hong" userId="cf657ea1-a02b-4814-a06c-e1a0458c92a1" providerId="ADAL" clId="{66E14D8B-30DC-41D5-AA31-5820D8E715BB}" dt="2024-02-07T16:07:42.010" v="573" actId="20577"/>
        <pc:sldMkLst>
          <pc:docMk/>
          <pc:sldMk cId="2022723213" sldId="335"/>
        </pc:sldMkLst>
        <pc:spChg chg="mod">
          <ac:chgData name="Chan Ee Hong" userId="cf657ea1-a02b-4814-a06c-e1a0458c92a1" providerId="ADAL" clId="{66E14D8B-30DC-41D5-AA31-5820D8E715BB}" dt="2024-02-07T16:00:23.251" v="544" actId="20577"/>
          <ac:spMkLst>
            <pc:docMk/>
            <pc:sldMk cId="2022723213" sldId="335"/>
            <ac:spMk id="2" creationId="{D62F18CF-4A35-1420-583A-67A23BB87E2E}"/>
          </ac:spMkLst>
        </pc:spChg>
        <pc:spChg chg="mod">
          <ac:chgData name="Chan Ee Hong" userId="cf657ea1-a02b-4814-a06c-e1a0458c92a1" providerId="ADAL" clId="{66E14D8B-30DC-41D5-AA31-5820D8E715BB}" dt="2024-02-07T16:07:42.010" v="573" actId="20577"/>
          <ac:spMkLst>
            <pc:docMk/>
            <pc:sldMk cId="2022723213" sldId="335"/>
            <ac:spMk id="3" creationId="{E2587AE6-5D8D-6087-07CF-BDB600EC82FE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08.684" v="585"/>
        <pc:sldMkLst>
          <pc:docMk/>
          <pc:sldMk cId="1598024549" sldId="336"/>
        </pc:sldMkLst>
        <pc:spChg chg="add mod">
          <ac:chgData name="Chan Ee Hong" userId="cf657ea1-a02b-4814-a06c-e1a0458c92a1" providerId="ADAL" clId="{66E14D8B-30DC-41D5-AA31-5820D8E715BB}" dt="2024-02-07T16:08:06.985" v="583" actId="1076"/>
          <ac:spMkLst>
            <pc:docMk/>
            <pc:sldMk cId="1598024549" sldId="336"/>
            <ac:spMk id="4" creationId="{143F862F-64BE-E941-47F5-04790671B5D0}"/>
          </ac:spMkLst>
        </pc:spChg>
        <pc:spChg chg="add mod">
          <ac:chgData name="Chan Ee Hong" userId="cf657ea1-a02b-4814-a06c-e1a0458c92a1" providerId="ADAL" clId="{66E14D8B-30DC-41D5-AA31-5820D8E715BB}" dt="2024-02-07T16:08:08.684" v="585"/>
          <ac:spMkLst>
            <pc:docMk/>
            <pc:sldMk cId="1598024549" sldId="336"/>
            <ac:spMk id="5" creationId="{7B10A147-C379-FAAA-AA48-EAB64ED3607D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27.589" v="593" actId="1076"/>
        <pc:sldMkLst>
          <pc:docMk/>
          <pc:sldMk cId="115752359" sldId="337"/>
        </pc:sldMkLst>
        <pc:spChg chg="add mod">
          <ac:chgData name="Chan Ee Hong" userId="cf657ea1-a02b-4814-a06c-e1a0458c92a1" providerId="ADAL" clId="{66E14D8B-30DC-41D5-AA31-5820D8E715BB}" dt="2024-02-07T16:08:27.589" v="593" actId="1076"/>
          <ac:spMkLst>
            <pc:docMk/>
            <pc:sldMk cId="115752359" sldId="337"/>
            <ac:spMk id="5" creationId="{49750570-1A3F-3DAD-EC6B-D885CB8D302A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42.174" v="600" actId="1076"/>
        <pc:sldMkLst>
          <pc:docMk/>
          <pc:sldMk cId="528469432" sldId="338"/>
        </pc:sldMkLst>
        <pc:spChg chg="add mod">
          <ac:chgData name="Chan Ee Hong" userId="cf657ea1-a02b-4814-a06c-e1a0458c92a1" providerId="ADAL" clId="{66E14D8B-30DC-41D5-AA31-5820D8E715BB}" dt="2024-02-07T16:08:42.174" v="600" actId="1076"/>
          <ac:spMkLst>
            <pc:docMk/>
            <pc:sldMk cId="528469432" sldId="338"/>
            <ac:spMk id="6" creationId="{2845AC89-6DC4-1105-CC8B-53609E622217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57.932" v="607" actId="1076"/>
        <pc:sldMkLst>
          <pc:docMk/>
          <pc:sldMk cId="1211631089" sldId="339"/>
        </pc:sldMkLst>
        <pc:spChg chg="add mod">
          <ac:chgData name="Chan Ee Hong" userId="cf657ea1-a02b-4814-a06c-e1a0458c92a1" providerId="ADAL" clId="{66E14D8B-30DC-41D5-AA31-5820D8E715BB}" dt="2024-02-07T16:08:57.932" v="607" actId="1076"/>
          <ac:spMkLst>
            <pc:docMk/>
            <pc:sldMk cId="1211631089" sldId="339"/>
            <ac:spMk id="7" creationId="{F1D8C276-E9F8-D2E9-13FB-981BF7DB8B06}"/>
          </ac:spMkLst>
        </pc:spChg>
      </pc:sldChg>
      <pc:sldChg chg="addSp modSp new mod">
        <pc:chgData name="Chan Ee Hong" userId="cf657ea1-a02b-4814-a06c-e1a0458c92a1" providerId="ADAL" clId="{66E14D8B-30DC-41D5-AA31-5820D8E715BB}" dt="2024-02-07T16:11:11.202" v="731" actId="20577"/>
        <pc:sldMkLst>
          <pc:docMk/>
          <pc:sldMk cId="3618337055" sldId="340"/>
        </pc:sldMkLst>
        <pc:spChg chg="mod">
          <ac:chgData name="Chan Ee Hong" userId="cf657ea1-a02b-4814-a06c-e1a0458c92a1" providerId="ADAL" clId="{66E14D8B-30DC-41D5-AA31-5820D8E715BB}" dt="2024-02-07T16:09:06.467" v="621" actId="20577"/>
          <ac:spMkLst>
            <pc:docMk/>
            <pc:sldMk cId="3618337055" sldId="340"/>
            <ac:spMk id="2" creationId="{56944ABA-282A-EA09-4D3D-76C811405D1D}"/>
          </ac:spMkLst>
        </pc:spChg>
        <pc:spChg chg="mod">
          <ac:chgData name="Chan Ee Hong" userId="cf657ea1-a02b-4814-a06c-e1a0458c92a1" providerId="ADAL" clId="{66E14D8B-30DC-41D5-AA31-5820D8E715BB}" dt="2024-02-07T16:11:11.202" v="731" actId="20577"/>
          <ac:spMkLst>
            <pc:docMk/>
            <pc:sldMk cId="3618337055" sldId="340"/>
            <ac:spMk id="3" creationId="{0E375795-823E-0413-F7D3-47B91AE2C24A}"/>
          </ac:spMkLst>
        </pc:spChg>
        <pc:picChg chg="add mod modCrop">
          <ac:chgData name="Chan Ee Hong" userId="cf657ea1-a02b-4814-a06c-e1a0458c92a1" providerId="ADAL" clId="{66E14D8B-30DC-41D5-AA31-5820D8E715BB}" dt="2024-02-07T16:10:40.711" v="675" actId="1076"/>
          <ac:picMkLst>
            <pc:docMk/>
            <pc:sldMk cId="3618337055" sldId="340"/>
            <ac:picMk id="5" creationId="{35CB885B-CA06-27C7-E3EA-A12F6FDE38C5}"/>
          </ac:picMkLst>
        </pc:picChg>
        <pc:picChg chg="add mod modCrop">
          <ac:chgData name="Chan Ee Hong" userId="cf657ea1-a02b-4814-a06c-e1a0458c92a1" providerId="ADAL" clId="{66E14D8B-30DC-41D5-AA31-5820D8E715BB}" dt="2024-02-07T16:10:59.560" v="709" actId="1076"/>
          <ac:picMkLst>
            <pc:docMk/>
            <pc:sldMk cId="3618337055" sldId="340"/>
            <ac:picMk id="7" creationId="{43C4F173-533C-5AD7-3327-BBFFD5BD08BA}"/>
          </ac:picMkLst>
        </pc:picChg>
      </pc:sldChg>
      <pc:sldChg chg="modSp add mod">
        <pc:chgData name="Chan Ee Hong" userId="cf657ea1-a02b-4814-a06c-e1a0458c92a1" providerId="ADAL" clId="{66E14D8B-30DC-41D5-AA31-5820D8E715BB}" dt="2024-02-07T16:11:38.133" v="758" actId="13926"/>
        <pc:sldMkLst>
          <pc:docMk/>
          <pc:sldMk cId="2014793169" sldId="341"/>
        </pc:sldMkLst>
        <pc:spChg chg="mod">
          <ac:chgData name="Chan Ee Hong" userId="cf657ea1-a02b-4814-a06c-e1a0458c92a1" providerId="ADAL" clId="{66E14D8B-30DC-41D5-AA31-5820D8E715BB}" dt="2024-02-07T16:11:38.133" v="758" actId="13926"/>
          <ac:spMkLst>
            <pc:docMk/>
            <pc:sldMk cId="2014793169" sldId="341"/>
            <ac:spMk id="3" creationId="{5C6DB731-4FA6-F9B4-13D6-AD8B5E8DFFCD}"/>
          </ac:spMkLst>
        </pc:spChg>
      </pc:sldChg>
      <pc:sldChg chg="modSp new mod">
        <pc:chgData name="Chan Ee Hong" userId="cf657ea1-a02b-4814-a06c-e1a0458c92a1" providerId="ADAL" clId="{66E14D8B-30DC-41D5-AA31-5820D8E715BB}" dt="2024-02-07T16:17:44.162" v="809" actId="20577"/>
        <pc:sldMkLst>
          <pc:docMk/>
          <pc:sldMk cId="1920689908" sldId="342"/>
        </pc:sldMkLst>
        <pc:spChg chg="mod">
          <ac:chgData name="Chan Ee Hong" userId="cf657ea1-a02b-4814-a06c-e1a0458c92a1" providerId="ADAL" clId="{66E14D8B-30DC-41D5-AA31-5820D8E715BB}" dt="2024-02-07T16:11:45.545" v="772" actId="20577"/>
          <ac:spMkLst>
            <pc:docMk/>
            <pc:sldMk cId="1920689908" sldId="342"/>
            <ac:spMk id="2" creationId="{6B53463B-DF60-7FC0-4CC5-9C8E67D77A89}"/>
          </ac:spMkLst>
        </pc:spChg>
        <pc:spChg chg="mod">
          <ac:chgData name="Chan Ee Hong" userId="cf657ea1-a02b-4814-a06c-e1a0458c92a1" providerId="ADAL" clId="{66E14D8B-30DC-41D5-AA31-5820D8E715BB}" dt="2024-02-07T16:17:44.162" v="809" actId="20577"/>
          <ac:spMkLst>
            <pc:docMk/>
            <pc:sldMk cId="1920689908" sldId="342"/>
            <ac:spMk id="3" creationId="{8AF1DBE6-E687-E84A-211D-83212B0DC3EB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22:39.488" v="1007" actId="20577"/>
        <pc:sldMkLst>
          <pc:docMk/>
          <pc:sldMk cId="2336510703" sldId="343"/>
        </pc:sldMkLst>
        <pc:spChg chg="mod">
          <ac:chgData name="Chan Ee Hong" userId="cf657ea1-a02b-4814-a06c-e1a0458c92a1" providerId="ADAL" clId="{66E14D8B-30DC-41D5-AA31-5820D8E715BB}" dt="2024-02-07T16:22:39.488" v="1007" actId="20577"/>
          <ac:spMkLst>
            <pc:docMk/>
            <pc:sldMk cId="2336510703" sldId="343"/>
            <ac:spMk id="3" creationId="{26C1E38F-9E05-6ADD-3EF9-0FEA9B6EE98A}"/>
          </ac:spMkLst>
        </pc:spChg>
        <pc:spChg chg="add mod">
          <ac:chgData name="Chan Ee Hong" userId="cf657ea1-a02b-4814-a06c-e1a0458c92a1" providerId="ADAL" clId="{66E14D8B-30DC-41D5-AA31-5820D8E715BB}" dt="2024-02-07T16:22:16.075" v="965" actId="1582"/>
          <ac:spMkLst>
            <pc:docMk/>
            <pc:sldMk cId="2336510703" sldId="343"/>
            <ac:spMk id="6" creationId="{6B758D57-8EB8-DF32-1F33-07C78F4AD992}"/>
          </ac:spMkLst>
        </pc:spChg>
        <pc:cxnChg chg="add mod">
          <ac:chgData name="Chan Ee Hong" userId="cf657ea1-a02b-4814-a06c-e1a0458c92a1" providerId="ADAL" clId="{66E14D8B-30DC-41D5-AA31-5820D8E715BB}" dt="2024-02-07T16:22:12.900" v="964" actId="1582"/>
          <ac:cxnSpMkLst>
            <pc:docMk/>
            <pc:sldMk cId="2336510703" sldId="343"/>
            <ac:cxnSpMk id="5" creationId="{C1FBF95F-4E23-8FFD-872B-88210F718BAD}"/>
          </ac:cxnSpMkLst>
        </pc:cxnChg>
      </pc:sldChg>
      <pc:sldChg chg="addSp delSp modSp add mod">
        <pc:chgData name="Chan Ee Hong" userId="cf657ea1-a02b-4814-a06c-e1a0458c92a1" providerId="ADAL" clId="{66E14D8B-30DC-41D5-AA31-5820D8E715BB}" dt="2024-02-07T16:25:22.388" v="1102"/>
        <pc:sldMkLst>
          <pc:docMk/>
          <pc:sldMk cId="22778346" sldId="344"/>
        </pc:sldMkLst>
        <pc:spChg chg="mod">
          <ac:chgData name="Chan Ee Hong" userId="cf657ea1-a02b-4814-a06c-e1a0458c92a1" providerId="ADAL" clId="{66E14D8B-30DC-41D5-AA31-5820D8E715BB}" dt="2024-02-07T16:22:45.104" v="1010" actId="20577"/>
          <ac:spMkLst>
            <pc:docMk/>
            <pc:sldMk cId="22778346" sldId="344"/>
            <ac:spMk id="2" creationId="{020D6D6D-C8EA-42F5-8C16-21F753A78964}"/>
          </ac:spMkLst>
        </pc:spChg>
        <pc:spChg chg="mod">
          <ac:chgData name="Chan Ee Hong" userId="cf657ea1-a02b-4814-a06c-e1a0458c92a1" providerId="ADAL" clId="{66E14D8B-30DC-41D5-AA31-5820D8E715BB}" dt="2024-02-07T16:25:17.179" v="1101" actId="20577"/>
          <ac:spMkLst>
            <pc:docMk/>
            <pc:sldMk cId="22778346" sldId="344"/>
            <ac:spMk id="3" creationId="{E09B0FDC-412C-FBAB-5013-CAF9080B7335}"/>
          </ac:spMkLst>
        </pc:spChg>
        <pc:spChg chg="add mod">
          <ac:chgData name="Chan Ee Hong" userId="cf657ea1-a02b-4814-a06c-e1a0458c92a1" providerId="ADAL" clId="{66E14D8B-30DC-41D5-AA31-5820D8E715BB}" dt="2024-02-07T16:25:22.388" v="1102"/>
          <ac:spMkLst>
            <pc:docMk/>
            <pc:sldMk cId="22778346" sldId="344"/>
            <ac:spMk id="4" creationId="{C20E73AA-CFAF-C658-929E-EF6F0C6FD00B}"/>
          </ac:spMkLst>
        </pc:spChg>
        <pc:spChg chg="del">
          <ac:chgData name="Chan Ee Hong" userId="cf657ea1-a02b-4814-a06c-e1a0458c92a1" providerId="ADAL" clId="{66E14D8B-30DC-41D5-AA31-5820D8E715BB}" dt="2024-02-07T16:24:50.537" v="1090" actId="478"/>
          <ac:spMkLst>
            <pc:docMk/>
            <pc:sldMk cId="22778346" sldId="344"/>
            <ac:spMk id="6" creationId="{1CD0B2B0-9A84-4D8C-2AED-8A2B7BE56B5D}"/>
          </ac:spMkLst>
        </pc:spChg>
        <pc:cxnChg chg="del mod">
          <ac:chgData name="Chan Ee Hong" userId="cf657ea1-a02b-4814-a06c-e1a0458c92a1" providerId="ADAL" clId="{66E14D8B-30DC-41D5-AA31-5820D8E715BB}" dt="2024-02-07T16:24:49.759" v="1089" actId="478"/>
          <ac:cxnSpMkLst>
            <pc:docMk/>
            <pc:sldMk cId="22778346" sldId="344"/>
            <ac:cxnSpMk id="5" creationId="{F035A09E-BC37-8714-A4E0-C15F8ABCA087}"/>
          </ac:cxnSpMkLst>
        </pc:cxnChg>
      </pc:sldChg>
      <pc:sldChg chg="add">
        <pc:chgData name="Chan Ee Hong" userId="cf657ea1-a02b-4814-a06c-e1a0458c92a1" providerId="ADAL" clId="{66E14D8B-30DC-41D5-AA31-5820D8E715BB}" dt="2024-02-07T16:25:13.167" v="1098" actId="2890"/>
        <pc:sldMkLst>
          <pc:docMk/>
          <pc:sldMk cId="474413211" sldId="345"/>
        </pc:sldMkLst>
      </pc:sldChg>
    </pc:docChg>
  </pc:docChgLst>
  <pc:docChgLst>
    <pc:chgData name="Chan Ee Hong" userId="cf657ea1-a02b-4814-a06c-e1a0458c92a1" providerId="ADAL" clId="{55A7981C-29CF-490D-B14F-62809CE1A97D}"/>
    <pc:docChg chg="undo custSel addSld delSld modSld">
      <pc:chgData name="Chan Ee Hong" userId="cf657ea1-a02b-4814-a06c-e1a0458c92a1" providerId="ADAL" clId="{55A7981C-29CF-490D-B14F-62809CE1A97D}" dt="2024-02-15T06:46:57.006" v="1038" actId="20577"/>
      <pc:docMkLst>
        <pc:docMk/>
      </pc:docMkLst>
      <pc:sldChg chg="addSp delSp modSp add del mod">
        <pc:chgData name="Chan Ee Hong" userId="cf657ea1-a02b-4814-a06c-e1a0458c92a1" providerId="ADAL" clId="{55A7981C-29CF-490D-B14F-62809CE1A97D}" dt="2024-02-15T04:36:11.155" v="37" actId="1076"/>
        <pc:sldMkLst>
          <pc:docMk/>
          <pc:sldMk cId="426136153" sldId="261"/>
        </pc:sldMkLst>
        <pc:spChg chg="mod">
          <ac:chgData name="Chan Ee Hong" userId="cf657ea1-a02b-4814-a06c-e1a0458c92a1" providerId="ADAL" clId="{55A7981C-29CF-490D-B14F-62809CE1A97D}" dt="2024-02-15T04:34:59.480" v="21" actId="20577"/>
          <ac:spMkLst>
            <pc:docMk/>
            <pc:sldMk cId="426136153" sldId="261"/>
            <ac:spMk id="4" creationId="{E8BA9031-C651-8818-EC6C-AA8CC94C6196}"/>
          </ac:spMkLst>
        </pc:spChg>
        <pc:picChg chg="del">
          <ac:chgData name="Chan Ee Hong" userId="cf657ea1-a02b-4814-a06c-e1a0458c92a1" providerId="ADAL" clId="{55A7981C-29CF-490D-B14F-62809CE1A97D}" dt="2024-02-15T04:35:00.888" v="22" actId="478"/>
          <ac:picMkLst>
            <pc:docMk/>
            <pc:sldMk cId="426136153" sldId="261"/>
            <ac:picMk id="3" creationId="{CB2FBF88-2C88-9A39-28F5-4991E4035535}"/>
          </ac:picMkLst>
        </pc:picChg>
        <pc:picChg chg="add mod modCrop">
          <ac:chgData name="Chan Ee Hong" userId="cf657ea1-a02b-4814-a06c-e1a0458c92a1" providerId="ADAL" clId="{55A7981C-29CF-490D-B14F-62809CE1A97D}" dt="2024-02-15T04:36:09.032" v="36" actId="1076"/>
          <ac:picMkLst>
            <pc:docMk/>
            <pc:sldMk cId="426136153" sldId="261"/>
            <ac:picMk id="5" creationId="{6589DDA1-AB62-4A7E-224D-DEED2684740C}"/>
          </ac:picMkLst>
        </pc:picChg>
        <pc:picChg chg="add mod modCrop">
          <ac:chgData name="Chan Ee Hong" userId="cf657ea1-a02b-4814-a06c-e1a0458c92a1" providerId="ADAL" clId="{55A7981C-29CF-490D-B14F-62809CE1A97D}" dt="2024-02-15T04:36:11.155" v="37" actId="1076"/>
          <ac:picMkLst>
            <pc:docMk/>
            <pc:sldMk cId="426136153" sldId="261"/>
            <ac:picMk id="7" creationId="{736E7985-31F7-04D4-0C57-1A0F8F406239}"/>
          </ac:picMkLst>
        </pc:picChg>
        <pc:picChg chg="add mod modCrop">
          <ac:chgData name="Chan Ee Hong" userId="cf657ea1-a02b-4814-a06c-e1a0458c92a1" providerId="ADAL" clId="{55A7981C-29CF-490D-B14F-62809CE1A97D}" dt="2024-02-15T04:36:05.340" v="34" actId="1076"/>
          <ac:picMkLst>
            <pc:docMk/>
            <pc:sldMk cId="426136153" sldId="261"/>
            <ac:picMk id="9" creationId="{A5718AE8-3076-C631-3A83-F53B1B055B77}"/>
          </ac:picMkLst>
        </pc:picChg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1635704724" sldId="302"/>
        </pc:sldMkLst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3093791632" sldId="303"/>
        </pc:sldMkLst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4080436150" sldId="319"/>
        </pc:sldMkLst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2858689244" sldId="346"/>
        </pc:sldMkLst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1154968553" sldId="347"/>
        </pc:sldMkLst>
      </pc:sldChg>
      <pc:sldChg chg="addSp delSp modSp mod">
        <pc:chgData name="Chan Ee Hong" userId="cf657ea1-a02b-4814-a06c-e1a0458c92a1" providerId="ADAL" clId="{55A7981C-29CF-490D-B14F-62809CE1A97D}" dt="2024-02-15T05:46:44.692" v="845"/>
        <pc:sldMkLst>
          <pc:docMk/>
          <pc:sldMk cId="3643997966" sldId="368"/>
        </pc:sldMkLst>
        <pc:spChg chg="add del mod">
          <ac:chgData name="Chan Ee Hong" userId="cf657ea1-a02b-4814-a06c-e1a0458c92a1" providerId="ADAL" clId="{55A7981C-29CF-490D-B14F-62809CE1A97D}" dt="2024-02-15T05:16:53.194" v="541" actId="478"/>
          <ac:spMkLst>
            <pc:docMk/>
            <pc:sldMk cId="3643997966" sldId="368"/>
            <ac:spMk id="3" creationId="{97A19011-4AE9-A3D9-6341-BE292ACEB4E7}"/>
          </ac:spMkLst>
        </pc:spChg>
        <pc:spChg chg="add del mod">
          <ac:chgData name="Chan Ee Hong" userId="cf657ea1-a02b-4814-a06c-e1a0458c92a1" providerId="ADAL" clId="{55A7981C-29CF-490D-B14F-62809CE1A97D}" dt="2024-02-15T05:46:44.414" v="844" actId="478"/>
          <ac:spMkLst>
            <pc:docMk/>
            <pc:sldMk cId="3643997966" sldId="368"/>
            <ac:spMk id="6" creationId="{4721D3E9-58CA-3582-3D53-F6C2F15F4229}"/>
          </ac:spMkLst>
        </pc:spChg>
        <pc:spChg chg="add mod">
          <ac:chgData name="Chan Ee Hong" userId="cf657ea1-a02b-4814-a06c-e1a0458c92a1" providerId="ADAL" clId="{55A7981C-29CF-490D-B14F-62809CE1A97D}" dt="2024-02-15T05:46:44.692" v="845"/>
          <ac:spMkLst>
            <pc:docMk/>
            <pc:sldMk cId="3643997966" sldId="368"/>
            <ac:spMk id="7" creationId="{1D574CF7-B9E7-6F2D-1086-33BCCD459F43}"/>
          </ac:spMkLst>
        </pc:spChg>
      </pc:sldChg>
      <pc:sldChg chg="addSp delSp modSp mod">
        <pc:chgData name="Chan Ee Hong" userId="cf657ea1-a02b-4814-a06c-e1a0458c92a1" providerId="ADAL" clId="{55A7981C-29CF-490D-B14F-62809CE1A97D}" dt="2024-02-15T05:46:38.621" v="843"/>
        <pc:sldMkLst>
          <pc:docMk/>
          <pc:sldMk cId="146490092" sldId="369"/>
        </pc:sldMkLst>
        <pc:spChg chg="add del mod">
          <ac:chgData name="Chan Ee Hong" userId="cf657ea1-a02b-4814-a06c-e1a0458c92a1" providerId="ADAL" clId="{55A7981C-29CF-490D-B14F-62809CE1A97D}" dt="2024-02-15T05:46:38.147" v="842" actId="478"/>
          <ac:spMkLst>
            <pc:docMk/>
            <pc:sldMk cId="146490092" sldId="369"/>
            <ac:spMk id="7" creationId="{2326EA8A-8A44-0329-0884-5FABD7C588E9}"/>
          </ac:spMkLst>
        </pc:spChg>
        <pc:spChg chg="add mod">
          <ac:chgData name="Chan Ee Hong" userId="cf657ea1-a02b-4814-a06c-e1a0458c92a1" providerId="ADAL" clId="{55A7981C-29CF-490D-B14F-62809CE1A97D}" dt="2024-02-15T05:46:38.621" v="843"/>
          <ac:spMkLst>
            <pc:docMk/>
            <pc:sldMk cId="146490092" sldId="369"/>
            <ac:spMk id="8" creationId="{978C586E-984B-FE1A-C34C-74B4A2C91562}"/>
          </ac:spMkLst>
        </pc:spChg>
      </pc:sldChg>
      <pc:sldChg chg="addSp modSp mod">
        <pc:chgData name="Chan Ee Hong" userId="cf657ea1-a02b-4814-a06c-e1a0458c92a1" providerId="ADAL" clId="{55A7981C-29CF-490D-B14F-62809CE1A97D}" dt="2024-02-15T06:46:57.006" v="1038" actId="20577"/>
        <pc:sldMkLst>
          <pc:docMk/>
          <pc:sldMk cId="2760790593" sldId="370"/>
        </pc:sldMkLst>
        <pc:spChg chg="mod">
          <ac:chgData name="Chan Ee Hong" userId="cf657ea1-a02b-4814-a06c-e1a0458c92a1" providerId="ADAL" clId="{55A7981C-29CF-490D-B14F-62809CE1A97D}" dt="2024-02-15T05:46:28.666" v="841" actId="20577"/>
          <ac:spMkLst>
            <pc:docMk/>
            <pc:sldMk cId="2760790593" sldId="370"/>
            <ac:spMk id="6" creationId="{C75D7E97-092E-F03C-11F9-B684CEBB7035}"/>
          </ac:spMkLst>
        </pc:spChg>
        <pc:spChg chg="mod">
          <ac:chgData name="Chan Ee Hong" userId="cf657ea1-a02b-4814-a06c-e1a0458c92a1" providerId="ADAL" clId="{55A7981C-29CF-490D-B14F-62809CE1A97D}" dt="2024-02-15T05:46:08.223" v="839" actId="1076"/>
          <ac:spMkLst>
            <pc:docMk/>
            <pc:sldMk cId="2760790593" sldId="370"/>
            <ac:spMk id="7" creationId="{1D379111-052B-CF16-8736-F566C9171A7E}"/>
          </ac:spMkLst>
        </pc:spChg>
        <pc:spChg chg="mod">
          <ac:chgData name="Chan Ee Hong" userId="cf657ea1-a02b-4814-a06c-e1a0458c92a1" providerId="ADAL" clId="{55A7981C-29CF-490D-B14F-62809CE1A97D}" dt="2024-02-15T06:46:57.006" v="1038" actId="20577"/>
          <ac:spMkLst>
            <pc:docMk/>
            <pc:sldMk cId="2760790593" sldId="370"/>
            <ac:spMk id="8" creationId="{B8FD9AFA-297D-D566-3199-509636F01D25}"/>
          </ac:spMkLst>
        </pc:spChg>
        <pc:spChg chg="add mod">
          <ac:chgData name="Chan Ee Hong" userId="cf657ea1-a02b-4814-a06c-e1a0458c92a1" providerId="ADAL" clId="{55A7981C-29CF-490D-B14F-62809CE1A97D}" dt="2024-02-15T05:40:48.329" v="642" actId="20577"/>
          <ac:spMkLst>
            <pc:docMk/>
            <pc:sldMk cId="2760790593" sldId="370"/>
            <ac:spMk id="9" creationId="{239FFCCC-9054-4C2F-A0C6-3CB7B2F108D3}"/>
          </ac:spMkLst>
        </pc:spChg>
      </pc:sldChg>
      <pc:sldChg chg="addSp modSp mod">
        <pc:chgData name="Chan Ee Hong" userId="cf657ea1-a02b-4814-a06c-e1a0458c92a1" providerId="ADAL" clId="{55A7981C-29CF-490D-B14F-62809CE1A97D}" dt="2024-02-15T05:56:03.873" v="1036" actId="1076"/>
        <pc:sldMkLst>
          <pc:docMk/>
          <pc:sldMk cId="341504823" sldId="371"/>
        </pc:sldMkLst>
        <pc:spChg chg="add mod">
          <ac:chgData name="Chan Ee Hong" userId="cf657ea1-a02b-4814-a06c-e1a0458c92a1" providerId="ADAL" clId="{55A7981C-29CF-490D-B14F-62809CE1A97D}" dt="2024-02-15T05:56:03.873" v="1036" actId="1076"/>
          <ac:spMkLst>
            <pc:docMk/>
            <pc:sldMk cId="341504823" sldId="371"/>
            <ac:spMk id="5" creationId="{C8D3973F-53C7-FDA5-F806-BF3D0E880CB5}"/>
          </ac:spMkLst>
        </pc:spChg>
      </pc:sldChg>
      <pc:sldChg chg="addSp modSp mod">
        <pc:chgData name="Chan Ee Hong" userId="cf657ea1-a02b-4814-a06c-e1a0458c92a1" providerId="ADAL" clId="{55A7981C-29CF-490D-B14F-62809CE1A97D}" dt="2024-02-15T05:53:12.657" v="974" actId="1076"/>
        <pc:sldMkLst>
          <pc:docMk/>
          <pc:sldMk cId="834387614" sldId="372"/>
        </pc:sldMkLst>
        <pc:spChg chg="add mod">
          <ac:chgData name="Chan Ee Hong" userId="cf657ea1-a02b-4814-a06c-e1a0458c92a1" providerId="ADAL" clId="{55A7981C-29CF-490D-B14F-62809CE1A97D}" dt="2024-02-15T05:52:14.876" v="935" actId="1076"/>
          <ac:spMkLst>
            <pc:docMk/>
            <pc:sldMk cId="834387614" sldId="372"/>
            <ac:spMk id="4" creationId="{883B9C01-472F-98CF-A736-23ED4544139D}"/>
          </ac:spMkLst>
        </pc:spChg>
        <pc:spChg chg="add mod">
          <ac:chgData name="Chan Ee Hong" userId="cf657ea1-a02b-4814-a06c-e1a0458c92a1" providerId="ADAL" clId="{55A7981C-29CF-490D-B14F-62809CE1A97D}" dt="2024-02-15T05:53:12.657" v="974" actId="1076"/>
          <ac:spMkLst>
            <pc:docMk/>
            <pc:sldMk cId="834387614" sldId="372"/>
            <ac:spMk id="5" creationId="{14762E10-8B3E-618B-2317-9F61B982A62C}"/>
          </ac:spMkLst>
        </pc:spChg>
      </pc:sldChg>
      <pc:sldChg chg="new del">
        <pc:chgData name="Chan Ee Hong" userId="cf657ea1-a02b-4814-a06c-e1a0458c92a1" providerId="ADAL" clId="{55A7981C-29CF-490D-B14F-62809CE1A97D}" dt="2024-02-15T04:34:48.317" v="2" actId="680"/>
        <pc:sldMkLst>
          <pc:docMk/>
          <pc:sldMk cId="1947176865" sldId="373"/>
        </pc:sldMkLst>
      </pc:sldChg>
      <pc:sldChg chg="addSp delSp modSp add mod">
        <pc:chgData name="Chan Ee Hong" userId="cf657ea1-a02b-4814-a06c-e1a0458c92a1" providerId="ADAL" clId="{55A7981C-29CF-490D-B14F-62809CE1A97D}" dt="2024-02-15T04:41:22.105" v="242" actId="1076"/>
        <pc:sldMkLst>
          <pc:docMk/>
          <pc:sldMk cId="3301651120" sldId="373"/>
        </pc:sldMkLst>
        <pc:spChg chg="add mod">
          <ac:chgData name="Chan Ee Hong" userId="cf657ea1-a02b-4814-a06c-e1a0458c92a1" providerId="ADAL" clId="{55A7981C-29CF-490D-B14F-62809CE1A97D}" dt="2024-02-15T04:41:22.105" v="242" actId="1076"/>
          <ac:spMkLst>
            <pc:docMk/>
            <pc:sldMk cId="3301651120" sldId="373"/>
            <ac:spMk id="6" creationId="{2BBB1685-605A-2DC6-E2BC-710454A0350A}"/>
          </ac:spMkLst>
        </pc:spChg>
        <pc:picChg chg="add mod modCrop">
          <ac:chgData name="Chan Ee Hong" userId="cf657ea1-a02b-4814-a06c-e1a0458c92a1" providerId="ADAL" clId="{55A7981C-29CF-490D-B14F-62809CE1A97D}" dt="2024-02-15T04:39:29.806" v="47" actId="1076"/>
          <ac:picMkLst>
            <pc:docMk/>
            <pc:sldMk cId="3301651120" sldId="373"/>
            <ac:picMk id="3" creationId="{92A1ADBB-FF00-34F4-BE0A-1DD3E45305AF}"/>
          </ac:picMkLst>
        </pc:picChg>
        <pc:picChg chg="del">
          <ac:chgData name="Chan Ee Hong" userId="cf657ea1-a02b-4814-a06c-e1a0458c92a1" providerId="ADAL" clId="{55A7981C-29CF-490D-B14F-62809CE1A97D}" dt="2024-02-15T04:38:20.540" v="39" actId="478"/>
          <ac:picMkLst>
            <pc:docMk/>
            <pc:sldMk cId="3301651120" sldId="373"/>
            <ac:picMk id="5" creationId="{055F8DAB-A7D5-669D-6B64-FD96CD70A931}"/>
          </ac:picMkLst>
        </pc:picChg>
        <pc:picChg chg="del">
          <ac:chgData name="Chan Ee Hong" userId="cf657ea1-a02b-4814-a06c-e1a0458c92a1" providerId="ADAL" clId="{55A7981C-29CF-490D-B14F-62809CE1A97D}" dt="2024-02-15T04:38:21.740" v="40" actId="478"/>
          <ac:picMkLst>
            <pc:docMk/>
            <pc:sldMk cId="3301651120" sldId="373"/>
            <ac:picMk id="7" creationId="{F202B5A5-8C79-1D76-397B-1B8534274C82}"/>
          </ac:picMkLst>
        </pc:picChg>
        <pc:picChg chg="del">
          <ac:chgData name="Chan Ee Hong" userId="cf657ea1-a02b-4814-a06c-e1a0458c92a1" providerId="ADAL" clId="{55A7981C-29CF-490D-B14F-62809CE1A97D}" dt="2024-02-15T04:38:22.869" v="41" actId="478"/>
          <ac:picMkLst>
            <pc:docMk/>
            <pc:sldMk cId="3301651120" sldId="373"/>
            <ac:picMk id="9" creationId="{94C76E73-776D-6130-B628-4589131E2DE6}"/>
          </ac:picMkLst>
        </pc:picChg>
      </pc:sldChg>
      <pc:sldChg chg="addSp delSp modSp add mod">
        <pc:chgData name="Chan Ee Hong" userId="cf657ea1-a02b-4814-a06c-e1a0458c92a1" providerId="ADAL" clId="{55A7981C-29CF-490D-B14F-62809CE1A97D}" dt="2024-02-15T04:58:08.731" v="437" actId="1076"/>
        <pc:sldMkLst>
          <pc:docMk/>
          <pc:sldMk cId="4041147762" sldId="374"/>
        </pc:sldMkLst>
        <pc:spChg chg="mod">
          <ac:chgData name="Chan Ee Hong" userId="cf657ea1-a02b-4814-a06c-e1a0458c92a1" providerId="ADAL" clId="{55A7981C-29CF-490D-B14F-62809CE1A97D}" dt="2024-02-15T04:45:17.105" v="250" actId="20577"/>
          <ac:spMkLst>
            <pc:docMk/>
            <pc:sldMk cId="4041147762" sldId="374"/>
            <ac:spMk id="4" creationId="{94D7CB62-819E-D96C-D902-028F2C249197}"/>
          </ac:spMkLst>
        </pc:spChg>
        <pc:spChg chg="del">
          <ac:chgData name="Chan Ee Hong" userId="cf657ea1-a02b-4814-a06c-e1a0458c92a1" providerId="ADAL" clId="{55A7981C-29CF-490D-B14F-62809CE1A97D}" dt="2024-02-15T04:45:40.256" v="257" actId="478"/>
          <ac:spMkLst>
            <pc:docMk/>
            <pc:sldMk cId="4041147762" sldId="374"/>
            <ac:spMk id="6" creationId="{77D13A9F-12D6-8280-D35F-1DA5308004DC}"/>
          </ac:spMkLst>
        </pc:spChg>
        <pc:picChg chg="del">
          <ac:chgData name="Chan Ee Hong" userId="cf657ea1-a02b-4814-a06c-e1a0458c92a1" providerId="ADAL" clId="{55A7981C-29CF-490D-B14F-62809CE1A97D}" dt="2024-02-15T04:45:21.027" v="251" actId="478"/>
          <ac:picMkLst>
            <pc:docMk/>
            <pc:sldMk cId="4041147762" sldId="374"/>
            <ac:picMk id="3" creationId="{8C010690-1AF0-5AF0-2919-AE8FAB17834C}"/>
          </ac:picMkLst>
        </pc:picChg>
        <pc:picChg chg="add mod modCrop">
          <ac:chgData name="Chan Ee Hong" userId="cf657ea1-a02b-4814-a06c-e1a0458c92a1" providerId="ADAL" clId="{55A7981C-29CF-490D-B14F-62809CE1A97D}" dt="2024-02-15T04:57:47.541" v="433" actId="1076"/>
          <ac:picMkLst>
            <pc:docMk/>
            <pc:sldMk cId="4041147762" sldId="374"/>
            <ac:picMk id="5" creationId="{4E9F0F21-FEEA-D9F8-9B0D-60423BD6BAB2}"/>
          </ac:picMkLst>
        </pc:picChg>
        <pc:picChg chg="add mod modCrop">
          <ac:chgData name="Chan Ee Hong" userId="cf657ea1-a02b-4814-a06c-e1a0458c92a1" providerId="ADAL" clId="{55A7981C-29CF-490D-B14F-62809CE1A97D}" dt="2024-02-15T04:58:08.731" v="437" actId="1076"/>
          <ac:picMkLst>
            <pc:docMk/>
            <pc:sldMk cId="4041147762" sldId="374"/>
            <ac:picMk id="8" creationId="{DD3D9DA8-24FA-9BD5-55B1-33CDD812332B}"/>
          </ac:picMkLst>
        </pc:picChg>
      </pc:sldChg>
      <pc:sldChg chg="addSp delSp modSp add mod">
        <pc:chgData name="Chan Ee Hong" userId="cf657ea1-a02b-4814-a06c-e1a0458c92a1" providerId="ADAL" clId="{55A7981C-29CF-490D-B14F-62809CE1A97D}" dt="2024-02-15T04:50:25.986" v="326" actId="1076"/>
        <pc:sldMkLst>
          <pc:docMk/>
          <pc:sldMk cId="2880637331" sldId="375"/>
        </pc:sldMkLst>
        <pc:spChg chg="mod">
          <ac:chgData name="Chan Ee Hong" userId="cf657ea1-a02b-4814-a06c-e1a0458c92a1" providerId="ADAL" clId="{55A7981C-29CF-490D-B14F-62809CE1A97D}" dt="2024-02-15T04:49:14.401" v="272" actId="20577"/>
          <ac:spMkLst>
            <pc:docMk/>
            <pc:sldMk cId="2880637331" sldId="375"/>
            <ac:spMk id="4" creationId="{CC4A5846-D586-CC0A-E693-AB0A5514FD0F}"/>
          </ac:spMkLst>
        </pc:spChg>
        <pc:spChg chg="add mod">
          <ac:chgData name="Chan Ee Hong" userId="cf657ea1-a02b-4814-a06c-e1a0458c92a1" providerId="ADAL" clId="{55A7981C-29CF-490D-B14F-62809CE1A97D}" dt="2024-02-15T04:50:25.986" v="326" actId="1076"/>
          <ac:spMkLst>
            <pc:docMk/>
            <pc:sldMk cId="2880637331" sldId="375"/>
            <ac:spMk id="6" creationId="{A4DC624A-E499-AE7A-6AFC-39D82B142917}"/>
          </ac:spMkLst>
        </pc:spChg>
        <pc:picChg chg="add mod modCrop">
          <ac:chgData name="Chan Ee Hong" userId="cf657ea1-a02b-4814-a06c-e1a0458c92a1" providerId="ADAL" clId="{55A7981C-29CF-490D-B14F-62809CE1A97D}" dt="2024-02-15T04:50:01.111" v="280" actId="1076"/>
          <ac:picMkLst>
            <pc:docMk/>
            <pc:sldMk cId="2880637331" sldId="375"/>
            <ac:picMk id="3" creationId="{5C8557E1-FA5C-2C47-EB51-39D344BE8B4F}"/>
          </ac:picMkLst>
        </pc:picChg>
        <pc:picChg chg="del">
          <ac:chgData name="Chan Ee Hong" userId="cf657ea1-a02b-4814-a06c-e1a0458c92a1" providerId="ADAL" clId="{55A7981C-29CF-490D-B14F-62809CE1A97D}" dt="2024-02-15T04:49:15.756" v="273" actId="478"/>
          <ac:picMkLst>
            <pc:docMk/>
            <pc:sldMk cId="2880637331" sldId="375"/>
            <ac:picMk id="5" creationId="{2F846AA8-6A1B-BC88-0DC2-23D78BD2C255}"/>
          </ac:picMkLst>
        </pc:picChg>
      </pc:sldChg>
      <pc:sldChg chg="addSp delSp modSp add mod">
        <pc:chgData name="Chan Ee Hong" userId="cf657ea1-a02b-4814-a06c-e1a0458c92a1" providerId="ADAL" clId="{55A7981C-29CF-490D-B14F-62809CE1A97D}" dt="2024-02-15T04:51:41.063" v="377" actId="1076"/>
        <pc:sldMkLst>
          <pc:docMk/>
          <pc:sldMk cId="3065651434" sldId="376"/>
        </pc:sldMkLst>
        <pc:spChg chg="mod">
          <ac:chgData name="Chan Ee Hong" userId="cf657ea1-a02b-4814-a06c-e1a0458c92a1" providerId="ADAL" clId="{55A7981C-29CF-490D-B14F-62809CE1A97D}" dt="2024-02-15T04:51:41.063" v="377" actId="1076"/>
          <ac:spMkLst>
            <pc:docMk/>
            <pc:sldMk cId="3065651434" sldId="376"/>
            <ac:spMk id="6" creationId="{D23B3A87-B049-4A1D-59E3-D690FD132927}"/>
          </ac:spMkLst>
        </pc:spChg>
        <pc:picChg chg="del">
          <ac:chgData name="Chan Ee Hong" userId="cf657ea1-a02b-4814-a06c-e1a0458c92a1" providerId="ADAL" clId="{55A7981C-29CF-490D-B14F-62809CE1A97D}" dt="2024-02-15T04:50:36.633" v="328" actId="478"/>
          <ac:picMkLst>
            <pc:docMk/>
            <pc:sldMk cId="3065651434" sldId="376"/>
            <ac:picMk id="3" creationId="{4B59454D-1F95-5989-B73F-994EAA583E7C}"/>
          </ac:picMkLst>
        </pc:picChg>
        <pc:picChg chg="add mod modCrop">
          <ac:chgData name="Chan Ee Hong" userId="cf657ea1-a02b-4814-a06c-e1a0458c92a1" providerId="ADAL" clId="{55A7981C-29CF-490D-B14F-62809CE1A97D}" dt="2024-02-15T04:50:52.033" v="335" actId="1076"/>
          <ac:picMkLst>
            <pc:docMk/>
            <pc:sldMk cId="3065651434" sldId="376"/>
            <ac:picMk id="5" creationId="{64BB1AE2-131F-6EDB-2C5D-24226CF43E1B}"/>
          </ac:picMkLst>
        </pc:picChg>
      </pc:sldChg>
      <pc:sldChg chg="addSp delSp modSp new mod">
        <pc:chgData name="Chan Ee Hong" userId="cf657ea1-a02b-4814-a06c-e1a0458c92a1" providerId="ADAL" clId="{55A7981C-29CF-490D-B14F-62809CE1A97D}" dt="2024-02-15T05:18:41.128" v="594" actId="1582"/>
        <pc:sldMkLst>
          <pc:docMk/>
          <pc:sldMk cId="1424172652" sldId="377"/>
        </pc:sldMkLst>
        <pc:spChg chg="mod">
          <ac:chgData name="Chan Ee Hong" userId="cf657ea1-a02b-4814-a06c-e1a0458c92a1" providerId="ADAL" clId="{55A7981C-29CF-490D-B14F-62809CE1A97D}" dt="2024-02-15T04:55:20.168" v="425" actId="20577"/>
          <ac:spMkLst>
            <pc:docMk/>
            <pc:sldMk cId="1424172652" sldId="377"/>
            <ac:spMk id="2" creationId="{D35F57C2-A6B2-587A-4439-B113C3D1E9F1}"/>
          </ac:spMkLst>
        </pc:spChg>
        <pc:spChg chg="del">
          <ac:chgData name="Chan Ee Hong" userId="cf657ea1-a02b-4814-a06c-e1a0458c92a1" providerId="ADAL" clId="{55A7981C-29CF-490D-B14F-62809CE1A97D}" dt="2024-02-15T05:01:47.390" v="442" actId="478"/>
          <ac:spMkLst>
            <pc:docMk/>
            <pc:sldMk cId="1424172652" sldId="377"/>
            <ac:spMk id="3" creationId="{C68860F6-38EB-542B-DD19-BCB76310DECD}"/>
          </ac:spMkLst>
        </pc:spChg>
        <pc:spChg chg="add mod">
          <ac:chgData name="Chan Ee Hong" userId="cf657ea1-a02b-4814-a06c-e1a0458c92a1" providerId="ADAL" clId="{55A7981C-29CF-490D-B14F-62809CE1A97D}" dt="2024-02-15T05:17:55.985" v="551" actId="1582"/>
          <ac:spMkLst>
            <pc:docMk/>
            <pc:sldMk cId="1424172652" sldId="377"/>
            <ac:spMk id="10" creationId="{C50935A4-D81A-F65D-F909-A2D6506F041B}"/>
          </ac:spMkLst>
        </pc:spChg>
        <pc:spChg chg="add mod">
          <ac:chgData name="Chan Ee Hong" userId="cf657ea1-a02b-4814-a06c-e1a0458c92a1" providerId="ADAL" clId="{55A7981C-29CF-490D-B14F-62809CE1A97D}" dt="2024-02-15T05:18:22.357" v="589" actId="1076"/>
          <ac:spMkLst>
            <pc:docMk/>
            <pc:sldMk cId="1424172652" sldId="377"/>
            <ac:spMk id="11" creationId="{4F174C34-2DA2-4A12-92AA-20719186EAF7}"/>
          </ac:spMkLst>
        </pc:spChg>
        <pc:picChg chg="add del mod modCrop">
          <ac:chgData name="Chan Ee Hong" userId="cf657ea1-a02b-4814-a06c-e1a0458c92a1" providerId="ADAL" clId="{55A7981C-29CF-490D-B14F-62809CE1A97D}" dt="2024-02-15T05:01:33.566" v="438" actId="478"/>
          <ac:picMkLst>
            <pc:docMk/>
            <pc:sldMk cId="1424172652" sldId="377"/>
            <ac:picMk id="5" creationId="{10D90081-E298-67D2-9901-48D447D8EDEA}"/>
          </ac:picMkLst>
        </pc:picChg>
        <pc:picChg chg="add mod modCrop">
          <ac:chgData name="Chan Ee Hong" userId="cf657ea1-a02b-4814-a06c-e1a0458c92a1" providerId="ADAL" clId="{55A7981C-29CF-490D-B14F-62809CE1A97D}" dt="2024-02-15T05:17:19.494" v="542" actId="1076"/>
          <ac:picMkLst>
            <pc:docMk/>
            <pc:sldMk cId="1424172652" sldId="377"/>
            <ac:picMk id="7" creationId="{8F196019-21E8-0117-50D9-6638D9598ED8}"/>
          </ac:picMkLst>
        </pc:picChg>
        <pc:picChg chg="add mod modCrop">
          <ac:chgData name="Chan Ee Hong" userId="cf657ea1-a02b-4814-a06c-e1a0458c92a1" providerId="ADAL" clId="{55A7981C-29CF-490D-B14F-62809CE1A97D}" dt="2024-02-15T05:17:33.615" v="546" actId="1076"/>
          <ac:picMkLst>
            <pc:docMk/>
            <pc:sldMk cId="1424172652" sldId="377"/>
            <ac:picMk id="9" creationId="{9B9BDA2E-A110-A6D3-F92F-EFDA76280866}"/>
          </ac:picMkLst>
        </pc:picChg>
        <pc:cxnChg chg="add mod">
          <ac:chgData name="Chan Ee Hong" userId="cf657ea1-a02b-4814-a06c-e1a0458c92a1" providerId="ADAL" clId="{55A7981C-29CF-490D-B14F-62809CE1A97D}" dt="2024-02-15T05:18:41.128" v="594" actId="1582"/>
          <ac:cxnSpMkLst>
            <pc:docMk/>
            <pc:sldMk cId="1424172652" sldId="377"/>
            <ac:cxnSpMk id="13" creationId="{BAB0949F-B038-2079-7ADB-58101ADE4F13}"/>
          </ac:cxnSpMkLst>
        </pc:cxnChg>
      </pc:sldChg>
      <pc:sldChg chg="addSp delSp modSp add mod">
        <pc:chgData name="Chan Ee Hong" userId="cf657ea1-a02b-4814-a06c-e1a0458c92a1" providerId="ADAL" clId="{55A7981C-29CF-490D-B14F-62809CE1A97D}" dt="2024-02-15T04:53:01.709" v="397" actId="1076"/>
        <pc:sldMkLst>
          <pc:docMk/>
          <pc:sldMk cId="1874249212" sldId="378"/>
        </pc:sldMkLst>
        <pc:spChg chg="mod">
          <ac:chgData name="Chan Ee Hong" userId="cf657ea1-a02b-4814-a06c-e1a0458c92a1" providerId="ADAL" clId="{55A7981C-29CF-490D-B14F-62809CE1A97D}" dt="2024-02-15T04:52:02.028" v="389" actId="20577"/>
          <ac:spMkLst>
            <pc:docMk/>
            <pc:sldMk cId="1874249212" sldId="378"/>
            <ac:spMk id="4" creationId="{E68AA7D3-EDAA-34C8-A45E-DC6D25F9B5BA}"/>
          </ac:spMkLst>
        </pc:spChg>
        <pc:spChg chg="del">
          <ac:chgData name="Chan Ee Hong" userId="cf657ea1-a02b-4814-a06c-e1a0458c92a1" providerId="ADAL" clId="{55A7981C-29CF-490D-B14F-62809CE1A97D}" dt="2024-02-15T04:52:40.720" v="391" actId="478"/>
          <ac:spMkLst>
            <pc:docMk/>
            <pc:sldMk cId="1874249212" sldId="378"/>
            <ac:spMk id="6" creationId="{75D52E4C-B089-9E67-B452-BA9FED8547DF}"/>
          </ac:spMkLst>
        </pc:spChg>
        <pc:picChg chg="add mod modCrop">
          <ac:chgData name="Chan Ee Hong" userId="cf657ea1-a02b-4814-a06c-e1a0458c92a1" providerId="ADAL" clId="{55A7981C-29CF-490D-B14F-62809CE1A97D}" dt="2024-02-15T04:53:01.709" v="397" actId="1076"/>
          <ac:picMkLst>
            <pc:docMk/>
            <pc:sldMk cId="1874249212" sldId="378"/>
            <ac:picMk id="3" creationId="{1EDDA2D4-FCE9-4EE2-03A8-DBD611E0A6A0}"/>
          </ac:picMkLst>
        </pc:picChg>
        <pc:picChg chg="del">
          <ac:chgData name="Chan Ee Hong" userId="cf657ea1-a02b-4814-a06c-e1a0458c92a1" providerId="ADAL" clId="{55A7981C-29CF-490D-B14F-62809CE1A97D}" dt="2024-02-15T04:52:03.806" v="390" actId="478"/>
          <ac:picMkLst>
            <pc:docMk/>
            <pc:sldMk cId="1874249212" sldId="378"/>
            <ac:picMk id="5" creationId="{4D9CCBEC-F0F9-021A-A3EB-5F9D57DE0A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46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9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8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3" y="176037"/>
            <a:ext cx="11630826" cy="1049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163" y="820396"/>
            <a:ext cx="11630826" cy="523308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79163" y="693406"/>
            <a:ext cx="116308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8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07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6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39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42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787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52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73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BFBC3-FEAF-410F-88D8-FC93AEDABEF6}" type="datetimeFigureOut">
              <a:rPr lang="en-SG" smtClean="0"/>
              <a:t>15/2/2024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32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9QU94YcWjR3EZFk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80B2-5705-0CF9-A884-10780E6C0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EE2211 Tutorial 4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3F2D6-A9B0-5F23-A7E9-44F3CFB86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4173" y="5381616"/>
            <a:ext cx="9706271" cy="674086"/>
          </a:xfrm>
        </p:spPr>
        <p:txBody>
          <a:bodyPr>
            <a:normAutofit/>
          </a:bodyPr>
          <a:lstStyle/>
          <a:p>
            <a:r>
              <a:rPr lang="en-US" sz="2400" dirty="0"/>
              <a:t>(remember to sign your attendance on the sheet of paper)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79978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4F3B78-C48B-A87D-EC60-4F7D0AEC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4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B8A2-4016-EF11-978D-F7A308923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28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F2F84-C73A-FA2C-F226-9C5B5C09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B2438C4-BE2B-A426-4612-CB9A7002F0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B2438C4-BE2B-A426-4612-CB9A7002F0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09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E94C-1133-4804-E435-10B98FCD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47801-86F5-60E7-6E91-C7A0C7F1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942B64-140A-A946-AF77-2AD5BB973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942B64-140A-A946-AF77-2AD5BB973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48821B0-D5C0-45EF-BB20-0DBE23A79B97}"/>
              </a:ext>
            </a:extLst>
          </p:cNvPr>
          <p:cNvSpPr txBox="1"/>
          <p:nvPr/>
        </p:nvSpPr>
        <p:spPr>
          <a:xfrm>
            <a:off x="1204957" y="2238999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Even determined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95565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8CCC0-A21B-26A7-711C-FF454D1C9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5F581-45A1-6069-2509-EC45C3B3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CA8047-A2E9-9052-6864-89FE516B8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CA8047-A2E9-9052-6864-89FE516B8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0DA412-28D0-D2A9-A34F-416ABA207762}"/>
              </a:ext>
            </a:extLst>
          </p:cNvPr>
          <p:cNvSpPr txBox="1"/>
          <p:nvPr/>
        </p:nvSpPr>
        <p:spPr>
          <a:xfrm>
            <a:off x="1204957" y="2238999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Even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AD0BA-BA3D-9967-F692-64898154E576}"/>
              </a:ext>
            </a:extLst>
          </p:cNvPr>
          <p:cNvSpPr txBox="1"/>
          <p:nvPr/>
        </p:nvSpPr>
        <p:spPr>
          <a:xfrm>
            <a:off x="1204957" y="3252726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highlight>
                  <a:srgbClr val="FFFF00"/>
                </a:highlight>
              </a:rPr>
              <a:t>det(X) = 1⨯4 – 1⨯3 = 1≠0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E53BE3-B09B-BBD4-DD4F-BEF75CCA41FC}"/>
                  </a:ext>
                </a:extLst>
              </p:cNvPr>
              <p:cNvSpPr txBox="1"/>
              <p:nvPr/>
            </p:nvSpPr>
            <p:spPr>
              <a:xfrm>
                <a:off x="5026199" y="3091656"/>
                <a:ext cx="2741520" cy="78380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E53BE3-B09B-BBD4-DD4F-BEF75CCA4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199" y="3091656"/>
                <a:ext cx="2741520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25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3D09-90F3-4067-E720-6E1C6405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86933A-21FD-3489-4B59-A62CF7D3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BF6DF7-DE19-3721-0C54-4152277AB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BF6DF7-DE19-3721-0C54-4152277AB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3418A2-D669-D17D-84CD-1A633588B837}"/>
              </a:ext>
            </a:extLst>
          </p:cNvPr>
          <p:cNvSpPr txBox="1"/>
          <p:nvPr/>
        </p:nvSpPr>
        <p:spPr>
          <a:xfrm>
            <a:off x="1204957" y="2238999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Even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81317-3943-1C77-AEA7-2361F3F29E8E}"/>
              </a:ext>
            </a:extLst>
          </p:cNvPr>
          <p:cNvSpPr txBox="1"/>
          <p:nvPr/>
        </p:nvSpPr>
        <p:spPr>
          <a:xfrm>
            <a:off x="1204957" y="3252726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highlight>
                  <a:srgbClr val="FFFF00"/>
                </a:highlight>
              </a:rPr>
              <a:t>det(X) = 1⨯4 – 1⨯3 = 1≠0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B5D5E-FE59-0344-216F-7D3B282BD952}"/>
                  </a:ext>
                </a:extLst>
              </p:cNvPr>
              <p:cNvSpPr txBox="1"/>
              <p:nvPr/>
            </p:nvSpPr>
            <p:spPr>
              <a:xfrm>
                <a:off x="5026199" y="3091656"/>
                <a:ext cx="2741520" cy="78380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B5D5E-FE59-0344-216F-7D3B282BD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199" y="3091656"/>
                <a:ext cx="2741520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97D521-3E71-8AE1-3841-FE92178A85C4}"/>
                  </a:ext>
                </a:extLst>
              </p:cNvPr>
              <p:cNvSpPr txBox="1"/>
              <p:nvPr/>
            </p:nvSpPr>
            <p:spPr>
              <a:xfrm>
                <a:off x="1277596" y="4367691"/>
                <a:ext cx="4619406" cy="6158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97D521-3E71-8AE1-3841-FE92178A8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596" y="4367691"/>
                <a:ext cx="4619406" cy="615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069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60793-5D9B-2525-601E-7829B005F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2C8512-1EB0-FC09-07D6-D04E2E5B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36E2E24-0DA4-6C4F-A0A8-E1E007B10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36E2E24-0DA4-6C4F-A0A8-E1E007B10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27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E6911-2902-DDE5-8A2D-CD09C9FD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078415-935C-4EA4-4A1F-E9E2609A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356E634-0641-6823-EBE4-B35E422AD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356E634-0641-6823-EBE4-B35E422AD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440041C-2712-EEA6-2D75-4C53195EE23F}"/>
              </a:ext>
            </a:extLst>
          </p:cNvPr>
          <p:cNvSpPr txBox="1"/>
          <p:nvPr/>
        </p:nvSpPr>
        <p:spPr>
          <a:xfrm>
            <a:off x="1204957" y="2238999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Even determined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8908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8A9A-E1A3-1D50-7F17-9CA23DB07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890CF-E182-1BAB-3BA4-87DA2593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AB2018-6B54-38A6-FC5C-9DF9806AF5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EAB2018-6B54-38A6-FC5C-9DF9806AF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3226010-F445-9FAA-6121-F540BF6A2868}"/>
              </a:ext>
            </a:extLst>
          </p:cNvPr>
          <p:cNvSpPr txBox="1"/>
          <p:nvPr/>
        </p:nvSpPr>
        <p:spPr>
          <a:xfrm>
            <a:off x="1204957" y="2238999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Even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B7F3E-156F-F11E-A06D-C3435937CF7B}"/>
              </a:ext>
            </a:extLst>
          </p:cNvPr>
          <p:cNvSpPr txBox="1"/>
          <p:nvPr/>
        </p:nvSpPr>
        <p:spPr>
          <a:xfrm>
            <a:off x="1273323" y="3252726"/>
            <a:ext cx="818685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X is NOT invertible since the determinant of X=1⨯6 – 2⨯3 = 0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45246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61E87-06DE-B2D5-D53B-8149673E5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DC9BEA-1FD4-63BC-515E-60A5E8F1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CF96BBE-FECB-10F9-4942-ECF28D487E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CF96BBE-FECB-10F9-4942-ECF28D487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2A0BA7-00F3-74AE-10F6-2FEE6D5973D0}"/>
              </a:ext>
            </a:extLst>
          </p:cNvPr>
          <p:cNvSpPr txBox="1"/>
          <p:nvPr/>
        </p:nvSpPr>
        <p:spPr>
          <a:xfrm>
            <a:off x="1204957" y="2238999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Even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59A94-C217-34DA-8845-8B4BFA72C708}"/>
              </a:ext>
            </a:extLst>
          </p:cNvPr>
          <p:cNvSpPr txBox="1"/>
          <p:nvPr/>
        </p:nvSpPr>
        <p:spPr>
          <a:xfrm>
            <a:off x="1273323" y="3252726"/>
            <a:ext cx="818685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X is NOT invertible since the determinant of X=1⨯6 – 2⨯3 = 0</a:t>
            </a:r>
            <a:endParaRPr lang="en-SG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3AEF7-7DB7-9302-42D1-9BF481A9AFAE}"/>
              </a:ext>
            </a:extLst>
          </p:cNvPr>
          <p:cNvSpPr txBox="1"/>
          <p:nvPr/>
        </p:nvSpPr>
        <p:spPr>
          <a:xfrm>
            <a:off x="1273323" y="4266453"/>
            <a:ext cx="6193318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is no solution for w since the rows/columns of X are inter-dependent. The two lines shown in the plot are parallel and has no intersection.</a:t>
            </a:r>
            <a:endParaRPr lang="en-SG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F4141-AFED-31C0-0882-BB9B85D76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2" t="31651" r="31659" b="6666"/>
          <a:stretch/>
        </p:blipFill>
        <p:spPr>
          <a:xfrm>
            <a:off x="7523015" y="2325909"/>
            <a:ext cx="4509464" cy="35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9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85D8F-6D27-5A74-6A1C-5D794D4F5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A07280-31FE-752B-E26E-90A1D3B9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142CF-24B9-A1AA-2F0C-36F80A9FB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Find a solution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142CF-24B9-A1AA-2F0C-36F80A9FB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38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8F8E-BDC7-77EE-AC26-AD8B3589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recap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7B5E9-68F3-3F00-D7AB-A28E2F3DE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2547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AD864-6C7F-21B4-573F-267893547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BBFC5-13B3-D2CA-A003-763B3586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5024FCC-91E0-FD0C-A9FE-4D58F03F4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Find a solution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5024FCC-91E0-FD0C-A9FE-4D58F03F4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6209DE0-39BE-9BE8-1938-0E654B8C8F2A}"/>
              </a:ext>
            </a:extLst>
          </p:cNvPr>
          <p:cNvSpPr txBox="1"/>
          <p:nvPr/>
        </p:nvSpPr>
        <p:spPr>
          <a:xfrm>
            <a:off x="1222048" y="2743201"/>
            <a:ext cx="2360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Over determined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834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9A3A8-3AA8-9C62-0748-50F405923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C7B71D-C025-559A-587D-7BF8FB55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86EAF0-4709-F02D-593B-B3E5F2C57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Find a solution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86EAF0-4709-F02D-593B-B3E5F2C57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0339067-E5DA-F457-52BA-4E56CB05307C}"/>
              </a:ext>
            </a:extLst>
          </p:cNvPr>
          <p:cNvSpPr txBox="1"/>
          <p:nvPr/>
        </p:nvSpPr>
        <p:spPr>
          <a:xfrm>
            <a:off x="1222048" y="2743201"/>
            <a:ext cx="2360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Over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9B1095-41AB-4DCD-81B0-627E1FA05932}"/>
                  </a:ext>
                </a:extLst>
              </p:cNvPr>
              <p:cNvSpPr txBox="1"/>
              <p:nvPr/>
            </p:nvSpPr>
            <p:spPr>
              <a:xfrm>
                <a:off x="1316767" y="3720849"/>
                <a:ext cx="9470157" cy="6055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X is NOT invertible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sz="2000" dirty="0"/>
                  <a:t> is. Determinant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×21−9×9=45</m:t>
                    </m:r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9B1095-41AB-4DCD-81B0-627E1FA05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67" y="3720849"/>
                <a:ext cx="9470157" cy="605550"/>
              </a:xfrm>
              <a:prstGeom prst="rect">
                <a:avLst/>
              </a:prstGeom>
              <a:blipFill>
                <a:blip r:embed="rId3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2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4AB36-908A-7A9D-02E9-FCAA7AD20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B69D48-E8EA-7044-E2CF-EC9D4181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181E8A-E385-97B1-E53B-5F277A509B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Find a solution for w if it is solvable..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181E8A-E385-97B1-E53B-5F277A509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7DB814-1A6E-AE23-521F-9E6CDA17BA5B}"/>
              </a:ext>
            </a:extLst>
          </p:cNvPr>
          <p:cNvSpPr txBox="1"/>
          <p:nvPr/>
        </p:nvSpPr>
        <p:spPr>
          <a:xfrm>
            <a:off x="1222048" y="2743201"/>
            <a:ext cx="2360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Over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59A55-9F90-73E4-BB13-18F2427E0057}"/>
                  </a:ext>
                </a:extLst>
              </p:cNvPr>
              <p:cNvSpPr txBox="1"/>
              <p:nvPr/>
            </p:nvSpPr>
            <p:spPr>
              <a:xfrm>
                <a:off x="1316767" y="3720849"/>
                <a:ext cx="9470157" cy="6055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X is NOT invertible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SG" sz="2000" dirty="0"/>
                  <a:t> is. Determinant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×21−9×9=45</m:t>
                    </m:r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59A55-9F90-73E4-BB13-18F2427E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67" y="3720849"/>
                <a:ext cx="9470157" cy="605550"/>
              </a:xfrm>
              <a:prstGeom prst="rect">
                <a:avLst/>
              </a:prstGeom>
              <a:blipFill>
                <a:blip r:embed="rId3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6964D-0D84-C8D4-80A0-F91841F5AD80}"/>
                  </a:ext>
                </a:extLst>
              </p:cNvPr>
              <p:cNvSpPr txBox="1"/>
              <p:nvPr/>
            </p:nvSpPr>
            <p:spPr>
              <a:xfrm>
                <a:off x="1316767" y="4839299"/>
                <a:ext cx="9106275" cy="106657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.4667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0.1333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.68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−0.32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6964D-0D84-C8D4-80A0-F91841F5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67" y="4839299"/>
                <a:ext cx="9106275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30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39630-93C6-36DB-81F1-9B249CE9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989997-D9E0-E5D7-0F2C-0E6D44D8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A26D09-C0A0-1984-30AE-B402C65FB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                                                       </a:t>
                </a:r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Find a solution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A26D09-C0A0-1984-30AE-B402C65FB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94D200-2739-8FE1-9433-2B90AF6ED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78" t="29159" r="40771" b="64735"/>
          <a:stretch/>
        </p:blipFill>
        <p:spPr>
          <a:xfrm>
            <a:off x="4426720" y="1074719"/>
            <a:ext cx="5161661" cy="110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71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9D324-8885-6A4A-2FC3-67B93F476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05FDE9-C44D-D9AC-08CE-98C61EA5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B893E5-FA36-963A-2113-711FEB637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                                                       </a:t>
                </a:r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Find a solution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B893E5-FA36-963A-2113-711FEB637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D3CDC59-7D58-5DBB-1DBE-C496BD66E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78" t="29159" r="40771" b="64735"/>
          <a:stretch/>
        </p:blipFill>
        <p:spPr>
          <a:xfrm>
            <a:off x="4426720" y="1074719"/>
            <a:ext cx="5161661" cy="1104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4C684-1581-04F4-BF28-56116C02E749}"/>
              </a:ext>
            </a:extLst>
          </p:cNvPr>
          <p:cNvSpPr txBox="1"/>
          <p:nvPr/>
        </p:nvSpPr>
        <p:spPr>
          <a:xfrm>
            <a:off x="1222048" y="275174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Under determined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20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14654-6034-413B-9EDD-48718EF1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6CF4D1-2894-A1D8-EBBB-CF65468A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D2ACBB-BEE2-DC51-A159-204B991D3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                                                       </a:t>
                </a:r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Find a solution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D2ACBB-BEE2-DC51-A159-204B991D3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12AD32D-A4F7-A6BE-8D52-CD8EC2FD2B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78" t="29159" r="40771" b="64735"/>
          <a:stretch/>
        </p:blipFill>
        <p:spPr>
          <a:xfrm>
            <a:off x="4426720" y="1074719"/>
            <a:ext cx="5161661" cy="1104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6A2D8-82BD-1118-936A-DA7174D733C0}"/>
              </a:ext>
            </a:extLst>
          </p:cNvPr>
          <p:cNvSpPr txBox="1"/>
          <p:nvPr/>
        </p:nvSpPr>
        <p:spPr>
          <a:xfrm>
            <a:off x="1222048" y="275174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Under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C95D1-EBFE-6AF7-C00C-38D2F68F389E}"/>
                  </a:ext>
                </a:extLst>
              </p:cNvPr>
              <p:cNvSpPr txBox="1"/>
              <p:nvPr/>
            </p:nvSpPr>
            <p:spPr>
              <a:xfrm>
                <a:off x="1222048" y="3705654"/>
                <a:ext cx="2727350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 is not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is. </a:t>
                </a:r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C95D1-EBFE-6AF7-C00C-38D2F68F3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48" y="3705654"/>
                <a:ext cx="2727350" cy="461665"/>
              </a:xfrm>
              <a:prstGeom prst="rect">
                <a:avLst/>
              </a:prstGeom>
              <a:blipFill>
                <a:blip r:embed="rId4"/>
                <a:stretch>
                  <a:fillRect l="-3348" t="-10526" r="-2679" b="-289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C2B15E-E194-A8A9-8DDA-38452E5F14DC}"/>
                  </a:ext>
                </a:extLst>
              </p:cNvPr>
              <p:cNvSpPr txBox="1"/>
              <p:nvPr/>
            </p:nvSpPr>
            <p:spPr>
              <a:xfrm>
                <a:off x="4532741" y="2751747"/>
                <a:ext cx="6793905" cy="14194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Determinant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×8−2×4+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C2B15E-E194-A8A9-8DDA-38452E5F1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741" y="2751747"/>
                <a:ext cx="6793905" cy="1419428"/>
              </a:xfrm>
              <a:prstGeom prst="rect">
                <a:avLst/>
              </a:prstGeom>
              <a:blipFill>
                <a:blip r:embed="rId5"/>
                <a:stretch>
                  <a:fillRect l="-98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364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05E53-C226-16C0-9D5D-7435877A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E8800D-4E8C-AE77-6DC0-9EC978F3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9F61B81-0A3A-A59D-A29D-F7C501EEED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 err="1"/>
                  <a:t>Xw</a:t>
                </a:r>
                <a:r>
                  <a:rPr lang="en-US" b="1" dirty="0"/>
                  <a:t> = y </a:t>
                </a:r>
                <a:r>
                  <a:rPr lang="en-US" dirty="0"/>
                  <a:t>where </a:t>
                </a:r>
                <a:r>
                  <a:rPr lang="en-US" b="1" dirty="0"/>
                  <a:t>𝐗 =                                                       </a:t>
                </a:r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Find a solution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9F61B81-0A3A-A59D-A29D-F7C501EEED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5FC8FDF-E70A-5C10-BD20-5836F8186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78" t="29159" r="40771" b="64735"/>
          <a:stretch/>
        </p:blipFill>
        <p:spPr>
          <a:xfrm>
            <a:off x="4426720" y="1074719"/>
            <a:ext cx="5161661" cy="1104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C98977-5A38-DB13-781B-DE823C4FB2A8}"/>
              </a:ext>
            </a:extLst>
          </p:cNvPr>
          <p:cNvSpPr txBox="1"/>
          <p:nvPr/>
        </p:nvSpPr>
        <p:spPr>
          <a:xfrm>
            <a:off x="1222048" y="275174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Under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C6639-A2BA-50C4-1244-CDA4DC63FC19}"/>
                  </a:ext>
                </a:extLst>
              </p:cNvPr>
              <p:cNvSpPr txBox="1"/>
              <p:nvPr/>
            </p:nvSpPr>
            <p:spPr>
              <a:xfrm>
                <a:off x="1222048" y="3705654"/>
                <a:ext cx="2727350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 is not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is. </a:t>
                </a:r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C6639-A2BA-50C4-1244-CDA4DC63F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48" y="3705654"/>
                <a:ext cx="2727350" cy="461665"/>
              </a:xfrm>
              <a:prstGeom prst="rect">
                <a:avLst/>
              </a:prstGeom>
              <a:blipFill>
                <a:blip r:embed="rId4"/>
                <a:stretch>
                  <a:fillRect l="-3348" t="-10526" r="-2679" b="-289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2C3FD-FBD6-0AF0-9CBE-E8D33480216B}"/>
                  </a:ext>
                </a:extLst>
              </p:cNvPr>
              <p:cNvSpPr txBox="1"/>
              <p:nvPr/>
            </p:nvSpPr>
            <p:spPr>
              <a:xfrm>
                <a:off x="4532741" y="2751747"/>
                <a:ext cx="6793905" cy="14194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Determinant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×8−2×4+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en-SG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2C3FD-FBD6-0AF0-9CBE-E8D3348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741" y="2751747"/>
                <a:ext cx="6793905" cy="1419428"/>
              </a:xfrm>
              <a:prstGeom prst="rect">
                <a:avLst/>
              </a:prstGeom>
              <a:blipFill>
                <a:blip r:embed="rId5"/>
                <a:stretch>
                  <a:fillRect l="-98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BE24006-7B03-412F-CC84-3F382EE1A6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747" t="40125" r="21916" b="49034"/>
          <a:stretch/>
        </p:blipFill>
        <p:spPr>
          <a:xfrm>
            <a:off x="615296" y="4980174"/>
            <a:ext cx="11151191" cy="16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0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AC7A-59AA-744F-D55A-8E1733393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78162-2EE9-1C0F-DBF2-BA41CE50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D8F589D-7007-BF97-F45E-96252AE3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:r>
                  <a:rPr lang="en-US" b="1" dirty="0"/>
                  <a:t>𝐗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D8F589D-7007-BF97-F45E-96252AE3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408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D2EDC-D912-09DE-20E6-1E7EB08C4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7CEA4E-E532-297E-4FA0-103BD063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DF0AEB-798B-ECFA-0E41-9AB9343F1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:r>
                  <a:rPr lang="en-US" b="1" dirty="0"/>
                  <a:t>𝐗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FDF0AEB-798B-ECFA-0E41-9AB9343F1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53A00FD-292A-FCD1-B58B-2F6AF40A1B26}"/>
              </a:ext>
            </a:extLst>
          </p:cNvPr>
          <p:cNvSpPr txBox="1"/>
          <p:nvPr/>
        </p:nvSpPr>
        <p:spPr>
          <a:xfrm>
            <a:off x="1230595" y="2264636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Even determined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64831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56CBD-2055-B2AD-62B9-B0731B327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0719C-8B5C-D4EC-71B8-7DA96DF0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E5C47A8-124F-3E94-55BC-87BAB216A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:r>
                  <a:rPr lang="en-US" b="1" dirty="0"/>
                  <a:t>𝐗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E5C47A8-124F-3E94-55BC-87BAB216A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984934F-0F22-4C59-FAD1-4AA49C502AC3}"/>
              </a:ext>
            </a:extLst>
          </p:cNvPr>
          <p:cNvSpPr txBox="1"/>
          <p:nvPr/>
        </p:nvSpPr>
        <p:spPr>
          <a:xfrm>
            <a:off x="1230595" y="2264636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Even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131CF-B334-B15D-557E-3839ACC94EDB}"/>
              </a:ext>
            </a:extLst>
          </p:cNvPr>
          <p:cNvSpPr txBox="1"/>
          <p:nvPr/>
        </p:nvSpPr>
        <p:spPr>
          <a:xfrm>
            <a:off x="1230595" y="3304000"/>
            <a:ext cx="83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X is NOT invertible since the determinant of X = 1⨯6 – 2⨯3 = 0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8415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A9031-C651-8818-EC6C-AA8CC94C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operations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9DDA1-AB62-4A7E-224D-DEED2684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2" t="33478" r="36087" b="38551"/>
          <a:stretch/>
        </p:blipFill>
        <p:spPr>
          <a:xfrm>
            <a:off x="1229139" y="1129470"/>
            <a:ext cx="4253948" cy="1918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E7985-31F7-04D4-0C57-1A0F8F406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22" t="34927" r="47581" b="29565"/>
          <a:stretch/>
        </p:blipFill>
        <p:spPr>
          <a:xfrm>
            <a:off x="6907695" y="871052"/>
            <a:ext cx="2852531" cy="243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718AE8-3076-C631-3A83-F53B1B055B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4" t="33333" r="25081" b="36915"/>
          <a:stretch/>
        </p:blipFill>
        <p:spPr>
          <a:xfrm>
            <a:off x="2902226" y="3783943"/>
            <a:ext cx="6231835" cy="20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0D2DC-5B62-EB54-F45A-0E172C1E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A28F-E7B6-A409-0C6A-1D533930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BF03EC4-2099-1FBC-C627-8E1049412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:r>
                  <a:rPr lang="en-US" b="1" dirty="0"/>
                  <a:t>𝐗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BF03EC4-2099-1FBC-C627-8E1049412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599F450-322F-6176-FA88-0E8DF0126B64}"/>
              </a:ext>
            </a:extLst>
          </p:cNvPr>
          <p:cNvSpPr txBox="1"/>
          <p:nvPr/>
        </p:nvSpPr>
        <p:spPr>
          <a:xfrm>
            <a:off x="1230595" y="2264636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Even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50F94-640C-1D30-6E37-3161203D9A26}"/>
              </a:ext>
            </a:extLst>
          </p:cNvPr>
          <p:cNvSpPr txBox="1"/>
          <p:nvPr/>
        </p:nvSpPr>
        <p:spPr>
          <a:xfrm>
            <a:off x="1230595" y="3304000"/>
            <a:ext cx="833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X is NOT invertible since the determinant of X = 1⨯6 – 2⨯3 = 0</a:t>
            </a:r>
            <a:endParaRPr lang="en-SG" sz="24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AB039-3841-43B9-E026-A4BA65E9DB12}"/>
              </a:ext>
            </a:extLst>
          </p:cNvPr>
          <p:cNvSpPr txBox="1"/>
          <p:nvPr/>
        </p:nvSpPr>
        <p:spPr>
          <a:xfrm>
            <a:off x="1230595" y="4343364"/>
            <a:ext cx="5911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There is no solution for w (two parallel lines).</a:t>
            </a:r>
            <a:endParaRPr lang="en-SG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03083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DD29C-7594-E573-01F1-1311013B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2D8C49-67D4-9A42-51DF-82A1690A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4C2258E-F566-E0A2-AC78-1E84DAD24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:r>
                  <a:rPr lang="en-US" b="1" dirty="0"/>
                  <a:t>𝐗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4C2258E-F566-E0A2-AC78-1E84DAD24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93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3136-D2F1-9C2E-B1BB-15AA9E45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584423-A8B1-34A7-5E9D-0D507BD6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130117-59F1-7A74-5C2E-50C18977F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:r>
                  <a:rPr lang="en-US" b="1" dirty="0"/>
                  <a:t>𝐗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130117-59F1-7A74-5C2E-50C18977F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7B39D30-1EAB-212B-4B27-E6FB09E9FA93}"/>
              </a:ext>
            </a:extLst>
          </p:cNvPr>
          <p:cNvSpPr txBox="1"/>
          <p:nvPr/>
        </p:nvSpPr>
        <p:spPr>
          <a:xfrm>
            <a:off x="1222048" y="275174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Under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574CF7-B9E7-6F2D-1086-33BCCD459F43}"/>
                  </a:ext>
                </a:extLst>
              </p:cNvPr>
              <p:cNvSpPr txBox="1"/>
              <p:nvPr/>
            </p:nvSpPr>
            <p:spPr>
              <a:xfrm>
                <a:off x="4137526" y="2721642"/>
                <a:ext cx="5494581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Transpose both sides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G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574CF7-B9E7-6F2D-1086-33BCCD45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526" y="2721642"/>
                <a:ext cx="5494581" cy="646331"/>
              </a:xfrm>
              <a:prstGeom prst="rect">
                <a:avLst/>
              </a:prstGeom>
              <a:blipFill>
                <a:blip r:embed="rId3"/>
                <a:stretch>
                  <a:fillRect l="-1776" b="-150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997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922B8-2F59-CEE2-1B6D-2E333773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E466B0-C509-E637-F66D-DAB8B15D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C3010BD-ADCF-B7CA-5ABC-CADD5E202D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:r>
                  <a:rPr lang="en-US" b="1" dirty="0"/>
                  <a:t>𝐗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C3010BD-ADCF-B7CA-5ABC-CADD5E202D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6D644D-9DA6-2B0E-282E-C734FAAD1A42}"/>
              </a:ext>
            </a:extLst>
          </p:cNvPr>
          <p:cNvSpPr txBox="1"/>
          <p:nvPr/>
        </p:nvSpPr>
        <p:spPr>
          <a:xfrm>
            <a:off x="1222048" y="275174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Under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C4A1F8-6FF7-F237-33EF-C3D12BED7CE0}"/>
                  </a:ext>
                </a:extLst>
              </p:cNvPr>
              <p:cNvSpPr txBox="1"/>
              <p:nvPr/>
            </p:nvSpPr>
            <p:spPr>
              <a:xfrm>
                <a:off x="1290414" y="3763768"/>
                <a:ext cx="4157998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 is NOT invertible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SG" sz="2400" dirty="0"/>
                  <a:t> is.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C4A1F8-6FF7-F237-33EF-C3D12BED7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14" y="3763768"/>
                <a:ext cx="4157998" cy="461665"/>
              </a:xfrm>
              <a:prstGeom prst="rect">
                <a:avLst/>
              </a:prstGeom>
              <a:blipFill>
                <a:blip r:embed="rId3"/>
                <a:stretch>
                  <a:fillRect l="-2346" t="-10526" r="-1320" b="-289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F84E9A-13F3-C9AD-E532-B887D68A2922}"/>
                  </a:ext>
                </a:extLst>
              </p:cNvPr>
              <p:cNvSpPr txBox="1"/>
              <p:nvPr/>
            </p:nvSpPr>
            <p:spPr>
              <a:xfrm>
                <a:off x="5655890" y="3517290"/>
                <a:ext cx="5563831" cy="70814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=6×21−9×9=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F84E9A-13F3-C9AD-E532-B887D68A2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890" y="3517290"/>
                <a:ext cx="5563831" cy="708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8C586E-984B-FE1A-C34C-74B4A2C91562}"/>
                  </a:ext>
                </a:extLst>
              </p:cNvPr>
              <p:cNvSpPr txBox="1"/>
              <p:nvPr/>
            </p:nvSpPr>
            <p:spPr>
              <a:xfrm>
                <a:off x="4137526" y="2721642"/>
                <a:ext cx="5494581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Transpose both sides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G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8C586E-984B-FE1A-C34C-74B4A2C91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526" y="2721642"/>
                <a:ext cx="5494581" cy="646331"/>
              </a:xfrm>
              <a:prstGeom prst="rect">
                <a:avLst/>
              </a:prstGeom>
              <a:blipFill>
                <a:blip r:embed="rId3"/>
                <a:stretch>
                  <a:fillRect l="-1776" b="-150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5EDB-E404-4A41-DB68-1F2A34AAE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97CB9-F7CF-9B93-5946-8E0AA859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B59F8D-A8E2-DD2F-B463-ABB4E499AB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:r>
                  <a:rPr lang="en-US" b="1" dirty="0"/>
                  <a:t>𝐗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y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What kind of system is this? (even-, over- or under-determined?)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Is X invertible? Why?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endParaRPr lang="en-US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Solve for w if it is solvable.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B59F8D-A8E2-DD2F-B463-ABB4E499A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3380C75-08A7-E427-4211-506179891617}"/>
              </a:ext>
            </a:extLst>
          </p:cNvPr>
          <p:cNvSpPr txBox="1"/>
          <p:nvPr/>
        </p:nvSpPr>
        <p:spPr>
          <a:xfrm>
            <a:off x="1222048" y="275174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Under determined</a:t>
            </a:r>
            <a:endParaRPr lang="en-SG" sz="24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A31DF-A59E-772F-3330-ADD98B4B8BBE}"/>
                  </a:ext>
                </a:extLst>
              </p:cNvPr>
              <p:cNvSpPr txBox="1"/>
              <p:nvPr/>
            </p:nvSpPr>
            <p:spPr>
              <a:xfrm>
                <a:off x="1290414" y="3763768"/>
                <a:ext cx="4157998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 is NOT invertible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SG" sz="2400" dirty="0"/>
                  <a:t> is.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A31DF-A59E-772F-3330-ADD98B4B8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14" y="3763768"/>
                <a:ext cx="4157998" cy="461665"/>
              </a:xfrm>
              <a:prstGeom prst="rect">
                <a:avLst/>
              </a:prstGeom>
              <a:blipFill>
                <a:blip r:embed="rId3"/>
                <a:stretch>
                  <a:fillRect l="-2346" t="-10526" r="-1320" b="-289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5D7E97-092E-F03C-11F9-B684CEBB7035}"/>
                  </a:ext>
                </a:extLst>
              </p:cNvPr>
              <p:cNvSpPr txBox="1"/>
              <p:nvPr/>
            </p:nvSpPr>
            <p:spPr>
              <a:xfrm>
                <a:off x="5655890" y="3517290"/>
                <a:ext cx="4935325" cy="70814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=6×21−9×9=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5D7E97-092E-F03C-11F9-B684CEBB7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890" y="3517290"/>
                <a:ext cx="4935325" cy="708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9111-052B-CF16-8736-F566C9171A7E}"/>
                  </a:ext>
                </a:extLst>
              </p:cNvPr>
              <p:cNvSpPr txBox="1"/>
              <p:nvPr/>
            </p:nvSpPr>
            <p:spPr>
              <a:xfrm>
                <a:off x="1290414" y="4502648"/>
                <a:ext cx="10901586" cy="169597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400" i="1" dirty="0">
                    <a:latin typeface="Cambria Math" panose="02040503050406030204" pitchFamily="18" charset="0"/>
                  </a:rPr>
                  <a:t>Replace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sz="2400" i="1" dirty="0">
                    <a:latin typeface="Cambria Math" panose="02040503050406030204" pitchFamily="18" charset="0"/>
                  </a:rPr>
                  <a:t>Solve like a normal under determined system: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sz="2400" i="1" dirty="0">
                    <a:latin typeface="Cambria Math" panose="02040503050406030204" pitchFamily="18" charset="0"/>
                  </a:rPr>
                  <a:t>Sub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𝑇𝑟𝑎𝑛𝑠𝑝𝑜𝑠𝑒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𝑏𝑜𝑡h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𝑠𝑖𝑑𝑒𝑠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SG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9111-052B-CF16-8736-F566C9171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14" y="4502648"/>
                <a:ext cx="10901586" cy="1695977"/>
              </a:xfrm>
              <a:prstGeom prst="rect">
                <a:avLst/>
              </a:prstGeom>
              <a:blipFill>
                <a:blip r:embed="rId5"/>
                <a:stretch>
                  <a:fillRect l="-895" t="-2518" b="-43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FD9AFA-297D-D566-3199-509636F01D25}"/>
                  </a:ext>
                </a:extLst>
              </p:cNvPr>
              <p:cNvSpPr txBox="1"/>
              <p:nvPr/>
            </p:nvSpPr>
            <p:spPr>
              <a:xfrm>
                <a:off x="1290414" y="6136716"/>
                <a:ext cx="9376605" cy="74962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.4667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0.1333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.0667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0.1333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−0.3333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FD9AFA-297D-D566-3199-509636F01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14" y="6136716"/>
                <a:ext cx="9376605" cy="749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FFCCC-9054-4C2F-A0C6-3CB7B2F108D3}"/>
                  </a:ext>
                </a:extLst>
              </p:cNvPr>
              <p:cNvSpPr txBox="1"/>
              <p:nvPr/>
            </p:nvSpPr>
            <p:spPr>
              <a:xfrm>
                <a:off x="4137526" y="2721642"/>
                <a:ext cx="5494581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Transpose both sides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G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9FFCCC-9054-4C2F-A0C6-3CB7B2F10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526" y="2721642"/>
                <a:ext cx="5494581" cy="646331"/>
              </a:xfrm>
              <a:prstGeom prst="rect">
                <a:avLst/>
              </a:prstGeom>
              <a:blipFill>
                <a:blip r:embed="rId3"/>
                <a:stretch>
                  <a:fillRect l="-1776" b="-150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790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7E02-4A4B-2682-58FB-02805679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B719FD-63FA-2867-2ECC-88ECDAB8C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2" y="820396"/>
                <a:ext cx="11630825" cy="52330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This question is related to determination of types of system where an appropriate solution can be found subsequently. The following matrix has a left inverse. True or false?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B719FD-63FA-2867-2ECC-88ECDAB8C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2" y="820396"/>
                <a:ext cx="11630825" cy="5233086"/>
              </a:xfrm>
              <a:blipFill>
                <a:blip r:embed="rId2"/>
                <a:stretch>
                  <a:fillRect l="-734" t="-233" r="-14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6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C63C-54A5-E993-C50A-23F683177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BFDA65-BF67-9DD2-7378-7C295798290C}"/>
              </a:ext>
            </a:extLst>
          </p:cNvPr>
          <p:cNvSpPr/>
          <p:nvPr/>
        </p:nvSpPr>
        <p:spPr>
          <a:xfrm>
            <a:off x="1034041" y="3127761"/>
            <a:ext cx="10502781" cy="6751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DDFA8-C938-9B01-9EDA-58027832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3D783-F2FF-F16A-C11B-199A9C332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2" y="820396"/>
                <a:ext cx="11630825" cy="52330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This question is related to determination of types of system where an appropriate solution can be found subsequently. The following matrix has a left inverse. True or false?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sz="2400" dirty="0"/>
              </a:p>
              <a:p>
                <a:pPr lvl="1"/>
                <a:r>
                  <a:rPr lang="en-SG" sz="2000" dirty="0">
                    <a:highlight>
                      <a:srgbClr val="FFFF00"/>
                    </a:highlight>
                  </a:rPr>
                  <a:t>False</a:t>
                </a:r>
              </a:p>
              <a:p>
                <a:pPr lvl="1"/>
                <a:r>
                  <a:rPr lang="en-US" sz="2000" dirty="0"/>
                  <a:t>Left inverse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sz="20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should be invertible. In this case, it is not invertible so the matrix does not have a left inverse.</a:t>
                </a:r>
                <a:endParaRPr lang="en-SG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3D783-F2FF-F16A-C11B-199A9C332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2" y="820396"/>
                <a:ext cx="11630825" cy="5233086"/>
              </a:xfrm>
              <a:blipFill>
                <a:blip r:embed="rId2"/>
                <a:stretch>
                  <a:fillRect l="-734" t="-233" r="-14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D3973F-53C7-FDA5-F806-BF3D0E880CB5}"/>
                  </a:ext>
                </a:extLst>
              </p:cNvPr>
              <p:cNvSpPr txBox="1"/>
              <p:nvPr/>
            </p:nvSpPr>
            <p:spPr>
              <a:xfrm>
                <a:off x="920660" y="3802879"/>
                <a:ext cx="7888185" cy="237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i="1" dirty="0">
                    <a:latin typeface="Cambria Math" panose="02040503050406030204" pitchFamily="18" charset="0"/>
                  </a:rPr>
                  <a:t>Left </a:t>
                </a:r>
                <a:r>
                  <a:rPr lang="en-US" sz="3200" b="0" i="1" dirty="0" err="1">
                    <a:latin typeface="Cambria Math" panose="02040503050406030204" pitchFamily="18" charset="0"/>
                  </a:rPr>
                  <a:t>invertable</a:t>
                </a:r>
                <a:r>
                  <a:rPr lang="en-US" sz="3200" b="0" i="1" dirty="0">
                    <a:latin typeface="Cambria Math" panose="02040503050406030204" pitchFamily="18" charset="0"/>
                  </a:rPr>
                  <a:t>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r>
                  <a:rPr lang="en-SG" sz="3200" dirty="0"/>
                  <a:t>Determinant = 0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D3973F-53C7-FDA5-F806-BF3D0E880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60" y="3802879"/>
                <a:ext cx="7888185" cy="2379498"/>
              </a:xfrm>
              <a:prstGeom prst="rect">
                <a:avLst/>
              </a:prstGeom>
              <a:blipFill>
                <a:blip r:embed="rId3"/>
                <a:stretch>
                  <a:fillRect l="-1932" t="-3333" b="-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04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1DF56-6942-2611-4868-AD1E7878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5A49-227F-039D-1C17-63E95931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5CB82-62CC-6A46-9D98-4D5C0C90E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11630826" cy="52330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MCQ: Which of the following is/are true about matrix 𝐀 below? There could be more than one answer.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sz="24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/>
                  <a:t>𝐀 is invertible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/>
                  <a:t>𝐀 is left invertible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/>
                  <a:t>𝐀 is right invertible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/>
                  <a:t>𝐀 has no determinant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/>
                  <a:t>None of the above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5CB82-62CC-6A46-9D98-4D5C0C90E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11630826" cy="5233086"/>
              </a:xfrm>
              <a:blipFill>
                <a:blip r:embed="rId2"/>
                <a:stretch>
                  <a:fillRect l="-734" t="-350" r="-11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804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06951-70BD-B71A-7F34-7AE7CEA0C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1EA86-C4F0-5882-D26F-25DCFBCA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7174D-199B-6A63-CBA4-AEA7D22CF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11630826" cy="523308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MCQ: Which of the following is/are true about matrix 𝐀 below? There could be more than one answer.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sz="24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/>
                  <a:t>𝐀 is invertible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/>
                  <a:t>𝐀 is left invertible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>
                    <a:highlight>
                      <a:srgbClr val="FFFF00"/>
                    </a:highlight>
                  </a:rPr>
                  <a:t>𝐀 is right invertible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>
                    <a:highlight>
                      <a:srgbClr val="FFFF00"/>
                    </a:highlight>
                  </a:rPr>
                  <a:t>𝐀 has no determinant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SG" sz="2000" dirty="0"/>
                  <a:t>None of the above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7174D-199B-6A63-CBA4-AEA7D22CF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11630826" cy="5233086"/>
              </a:xfrm>
              <a:blipFill>
                <a:blip r:embed="rId2"/>
                <a:stretch>
                  <a:fillRect l="-734" t="-350" r="-11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B9C01-472F-98CF-A736-23ED4544139D}"/>
                  </a:ext>
                </a:extLst>
              </p:cNvPr>
              <p:cNvSpPr txBox="1"/>
              <p:nvPr/>
            </p:nvSpPr>
            <p:spPr>
              <a:xfrm>
                <a:off x="4425861" y="3673984"/>
                <a:ext cx="6894580" cy="2379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i="1" dirty="0">
                    <a:latin typeface="Cambria Math" panose="02040503050406030204" pitchFamily="18" charset="0"/>
                  </a:rPr>
                  <a:t>Right </a:t>
                </a:r>
                <a:r>
                  <a:rPr lang="en-US" sz="3200" b="0" i="1" dirty="0" err="1">
                    <a:latin typeface="Cambria Math" panose="02040503050406030204" pitchFamily="18" charset="0"/>
                  </a:rPr>
                  <a:t>invertable</a:t>
                </a: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77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r>
                  <a:rPr lang="en-SG" sz="3200" dirty="0"/>
                  <a:t>Determinant = 54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B9C01-472F-98CF-A736-23ED45441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61" y="3673984"/>
                <a:ext cx="6894580" cy="2379498"/>
              </a:xfrm>
              <a:prstGeom prst="rect">
                <a:avLst/>
              </a:prstGeom>
              <a:blipFill>
                <a:blip r:embed="rId3"/>
                <a:stretch>
                  <a:fillRect l="-2210" t="-3333" b="-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762E10-8B3E-618B-2317-9F61B982A62C}"/>
                  </a:ext>
                </a:extLst>
              </p:cNvPr>
              <p:cNvSpPr txBox="1"/>
              <p:nvPr/>
            </p:nvSpPr>
            <p:spPr>
              <a:xfrm>
                <a:off x="4150878" y="1255245"/>
                <a:ext cx="8222059" cy="2418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i="1" dirty="0">
                    <a:latin typeface="Cambria Math" panose="02040503050406030204" pitchFamily="18" charset="0"/>
                  </a:rPr>
                  <a:t>Left </a:t>
                </a:r>
                <a:r>
                  <a:rPr lang="en-US" sz="3200" b="0" i="1" dirty="0" err="1">
                    <a:latin typeface="Cambria Math" panose="02040503050406030204" pitchFamily="18" charset="0"/>
                  </a:rPr>
                  <a:t>invertable</a:t>
                </a:r>
                <a:r>
                  <a:rPr lang="en-US" sz="3200" b="0" i="1" dirty="0">
                    <a:latin typeface="Cambria Math" panose="02040503050406030204" pitchFamily="18" charset="0"/>
                  </a:rPr>
                  <a:t>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22 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29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r>
                  <a:rPr lang="en-SG" sz="3200" dirty="0"/>
                  <a:t>Determinant = 0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762E10-8B3E-618B-2317-9F61B982A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878" y="1255245"/>
                <a:ext cx="8222059" cy="2418739"/>
              </a:xfrm>
              <a:prstGeom prst="rect">
                <a:avLst/>
              </a:prstGeom>
              <a:blipFill>
                <a:blip r:embed="rId4"/>
                <a:stretch>
                  <a:fillRect l="-1927" t="-3275" b="-57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387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0EC8-345E-BBFF-E69F-28FDDBDD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S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B22036-9764-90B0-913F-5769CA08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5651618" cy="5233086"/>
          </a:xfrm>
        </p:spPr>
        <p:txBody>
          <a:bodyPr>
            <a:normAutofit/>
          </a:bodyPr>
          <a:lstStyle/>
          <a:p>
            <a:r>
              <a:rPr lang="en-US" dirty="0"/>
              <a:t>Feel free to come up to me if you have any questions about anything!</a:t>
            </a:r>
          </a:p>
          <a:p>
            <a:r>
              <a:rPr lang="en-US" dirty="0"/>
              <a:t>If you are shy, you can use the anonymous form to leave questions &amp; feedback about the tutorial.</a:t>
            </a:r>
          </a:p>
          <a:p>
            <a:r>
              <a:rPr lang="en-US" dirty="0"/>
              <a:t>You can also reach out to me on our Telegram group or PM me at </a:t>
            </a:r>
            <a:r>
              <a:rPr lang="en-US"/>
              <a:t>@eehongchan</a:t>
            </a:r>
            <a:endParaRPr lang="en-SG" dirty="0"/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2B5B188D-D220-87BA-90C9-7D7A8A79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81" y="2006125"/>
            <a:ext cx="2845750" cy="284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A0527-11FB-8700-B543-263CFB002E88}"/>
              </a:ext>
            </a:extLst>
          </p:cNvPr>
          <p:cNvSpPr txBox="1"/>
          <p:nvPr/>
        </p:nvSpPr>
        <p:spPr>
          <a:xfrm>
            <a:off x="5813571" y="4851875"/>
            <a:ext cx="310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hlinkClick r:id="rId3"/>
              </a:rPr>
              <a:t>https://forms.gle/c9QU94YcWjR3EZFk9</a:t>
            </a:r>
            <a:endParaRPr lang="en-SG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2DA907-02A5-B72C-F19C-2C001F31D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46" t="25296" r="14927" b="24486"/>
          <a:stretch/>
        </p:blipFill>
        <p:spPr>
          <a:xfrm>
            <a:off x="9344174" y="2006124"/>
            <a:ext cx="2495373" cy="3443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7DD6D-C975-71A4-8B72-7A82018DFA20}"/>
              </a:ext>
            </a:extLst>
          </p:cNvPr>
          <p:cNvSpPr txBox="1"/>
          <p:nvPr/>
        </p:nvSpPr>
        <p:spPr>
          <a:xfrm>
            <a:off x="5922416" y="1544460"/>
            <a:ext cx="2854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Anonymous feedback</a:t>
            </a:r>
            <a:endParaRPr lang="en-S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44437-234F-61D4-1B8B-8E1202A05530}"/>
              </a:ext>
            </a:extLst>
          </p:cNvPr>
          <p:cNvSpPr txBox="1"/>
          <p:nvPr/>
        </p:nvSpPr>
        <p:spPr>
          <a:xfrm>
            <a:off x="9937515" y="1544459"/>
            <a:ext cx="1308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Telegram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1900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11E1-7460-6F6C-93CD-54DB594B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692B8-2268-3229-A489-4B705E96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operations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ADBB-FF00-34F4-BE0A-1DD3E4530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4" t="41159" r="36250" b="25507"/>
          <a:stretch/>
        </p:blipFill>
        <p:spPr>
          <a:xfrm>
            <a:off x="3182343" y="904459"/>
            <a:ext cx="5827314" cy="2971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B1685-605A-2DC6-E2BC-710454A0350A}"/>
              </a:ext>
            </a:extLst>
          </p:cNvPr>
          <p:cNvSpPr txBox="1"/>
          <p:nvPr/>
        </p:nvSpPr>
        <p:spPr>
          <a:xfrm>
            <a:off x="609390" y="4604683"/>
            <a:ext cx="10970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matrix X is (2 rows x 3 columns) and matrix Y is (3 rows x 1 column), </a:t>
            </a:r>
          </a:p>
          <a:p>
            <a:pPr algn="ctr"/>
            <a:r>
              <a:rPr lang="en-US" sz="2800" dirty="0"/>
              <a:t>the result is matrix Z (2 rows x 1 column)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30165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8917C-32B5-22BA-9591-06945ECD0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7CB62-819E-D96C-D902-028F2C24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Inverse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F0F21-FEEA-D9F8-9B0D-60423BD6B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2" t="27101" r="39511" b="42319"/>
          <a:stretch/>
        </p:blipFill>
        <p:spPr>
          <a:xfrm>
            <a:off x="2375452" y="3320105"/>
            <a:ext cx="6837260" cy="2562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D9DA8-24FA-9BD5-55B1-33CDD8123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3" t="30725" r="27282" b="40724"/>
          <a:stretch/>
        </p:blipFill>
        <p:spPr>
          <a:xfrm>
            <a:off x="2285569" y="975439"/>
            <a:ext cx="7017026" cy="19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4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C8C6C-1278-CA1A-D892-B6291EC5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4A5846-D586-CC0A-E693-AB0A5514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Determinant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557E1-FA5C-2C47-EB51-39D344BE8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1" t="63478" r="39185" b="19710"/>
          <a:stretch/>
        </p:blipFill>
        <p:spPr>
          <a:xfrm>
            <a:off x="643139" y="1685341"/>
            <a:ext cx="10902873" cy="2395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C624A-E499-AE7A-6AFC-39D82B142917}"/>
              </a:ext>
            </a:extLst>
          </p:cNvPr>
          <p:cNvSpPr txBox="1"/>
          <p:nvPr/>
        </p:nvSpPr>
        <p:spPr>
          <a:xfrm>
            <a:off x="2876001" y="4587884"/>
            <a:ext cx="6437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Determinant for 2x2 matrix = ad - </a:t>
            </a:r>
            <a:r>
              <a:rPr lang="en-US" sz="3200" dirty="0" err="1"/>
              <a:t>bc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288063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B1790-34B8-E0A3-1423-15C75076B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1C8DFC-3EB5-A529-D95C-A479CF01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Determinant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B3A87-B049-4A1D-59E3-D690FD132927}"/>
              </a:ext>
            </a:extLst>
          </p:cNvPr>
          <p:cNvSpPr txBox="1"/>
          <p:nvPr/>
        </p:nvSpPr>
        <p:spPr>
          <a:xfrm>
            <a:off x="791295" y="4627640"/>
            <a:ext cx="10606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Determinant for 3x3 matrix = a(</a:t>
            </a:r>
            <a:r>
              <a:rPr lang="en-US" sz="3200" dirty="0" err="1"/>
              <a:t>ei</a:t>
            </a:r>
            <a:r>
              <a:rPr lang="en-US" sz="3200" dirty="0"/>
              <a:t> - hf) – b(di - gf) + c(dh - </a:t>
            </a:r>
            <a:r>
              <a:rPr lang="en-US" sz="3200" dirty="0" err="1"/>
              <a:t>ge</a:t>
            </a:r>
            <a:r>
              <a:rPr lang="en-US" sz="3200" dirty="0"/>
              <a:t>)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B1AE2-131F-6EDB-2C5D-24226CF43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46" t="48261" r="33886" b="33102"/>
          <a:stretch/>
        </p:blipFill>
        <p:spPr>
          <a:xfrm>
            <a:off x="1231030" y="1125777"/>
            <a:ext cx="9727088" cy="30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5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D57D-A874-614B-F4B3-2AFF11BE4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8AA7D3-EDAA-34C8-A45E-DC6D25F9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</a:t>
            </a:r>
            <a:r>
              <a:rPr lang="en-US" dirty="0" err="1"/>
              <a:t>Adjugate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DA2D4-FCE9-4EE2-03A8-DBD611E0A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3" t="20000" r="15054" b="15362"/>
          <a:stretch/>
        </p:blipFill>
        <p:spPr>
          <a:xfrm>
            <a:off x="565667" y="934278"/>
            <a:ext cx="11057818" cy="5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57C2-A6B2-587A-4439-B113C3D1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of linear equations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96019-21E8-0117-50D9-6638D9598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3" t="56812" r="16359" b="14637"/>
          <a:stretch/>
        </p:blipFill>
        <p:spPr>
          <a:xfrm>
            <a:off x="279163" y="3538328"/>
            <a:ext cx="11809901" cy="264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BDA2E-A110-A6D3-F92F-EFDA76280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29" t="36232" r="26549" b="33623"/>
          <a:stretch/>
        </p:blipFill>
        <p:spPr>
          <a:xfrm>
            <a:off x="2496610" y="1123122"/>
            <a:ext cx="7195931" cy="20673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0935A4-D81A-F65D-F909-A2D6506F041B}"/>
              </a:ext>
            </a:extLst>
          </p:cNvPr>
          <p:cNvSpPr/>
          <p:nvPr/>
        </p:nvSpPr>
        <p:spPr>
          <a:xfrm>
            <a:off x="6361043" y="2027583"/>
            <a:ext cx="3331498" cy="116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74C34-2DA2-4A12-92AA-20719186EAF7}"/>
              </a:ext>
            </a:extLst>
          </p:cNvPr>
          <p:cNvSpPr txBox="1"/>
          <p:nvPr/>
        </p:nvSpPr>
        <p:spPr>
          <a:xfrm>
            <a:off x="8092901" y="1218052"/>
            <a:ext cx="3838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 and y must be in this form!</a:t>
            </a:r>
            <a:endParaRPr lang="en-SG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B0949F-B038-2079-7ADB-58101ADE4F13}"/>
              </a:ext>
            </a:extLst>
          </p:cNvPr>
          <p:cNvCxnSpPr>
            <a:cxnSpLocks/>
          </p:cNvCxnSpPr>
          <p:nvPr/>
        </p:nvCxnSpPr>
        <p:spPr>
          <a:xfrm flipH="1">
            <a:off x="9808636" y="1632778"/>
            <a:ext cx="269522" cy="5750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17265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640</TotalTime>
  <Words>1842</Words>
  <Application>Microsoft Office PowerPoint</Application>
  <PresentationFormat>Widescreen</PresentationFormat>
  <Paragraphs>272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Cambria Math</vt:lpstr>
      <vt:lpstr>Gill Sans MT</vt:lpstr>
      <vt:lpstr>Gallery</vt:lpstr>
      <vt:lpstr>EE2211 Tutorial 4</vt:lpstr>
      <vt:lpstr>Lecture recap</vt:lpstr>
      <vt:lpstr>Matrix operations</vt:lpstr>
      <vt:lpstr>Matrix operations</vt:lpstr>
      <vt:lpstr>Matrix Inverse</vt:lpstr>
      <vt:lpstr>Matrix Determinant</vt:lpstr>
      <vt:lpstr>Matrix Determinant</vt:lpstr>
      <vt:lpstr>Matrix Adjugate</vt:lpstr>
      <vt:lpstr>System of linear equations</vt:lpstr>
      <vt:lpstr>Tutorial 4</vt:lpstr>
      <vt:lpstr>Question 1</vt:lpstr>
      <vt:lpstr>Question 1</vt:lpstr>
      <vt:lpstr>Question 1</vt:lpstr>
      <vt:lpstr>Question 1</vt:lpstr>
      <vt:lpstr>Question 2</vt:lpstr>
      <vt:lpstr>Question 2</vt:lpstr>
      <vt:lpstr>Question 2</vt:lpstr>
      <vt:lpstr>Question 2</vt:lpstr>
      <vt:lpstr>Question 3</vt:lpstr>
      <vt:lpstr>Question 3</vt:lpstr>
      <vt:lpstr>Question 3</vt:lpstr>
      <vt:lpstr>Question 3</vt:lpstr>
      <vt:lpstr>Question 4</vt:lpstr>
      <vt:lpstr>Question 4</vt:lpstr>
      <vt:lpstr>Question 4</vt:lpstr>
      <vt:lpstr>Question 4</vt:lpstr>
      <vt:lpstr>Question 5</vt:lpstr>
      <vt:lpstr>Question 5</vt:lpstr>
      <vt:lpstr>Question 5</vt:lpstr>
      <vt:lpstr>Question 5</vt:lpstr>
      <vt:lpstr>Question 6</vt:lpstr>
      <vt:lpstr>Question 6</vt:lpstr>
      <vt:lpstr>Question 6</vt:lpstr>
      <vt:lpstr>Question 6</vt:lpstr>
      <vt:lpstr>Question 7</vt:lpstr>
      <vt:lpstr>Question 7</vt:lpstr>
      <vt:lpstr>Question 8</vt:lpstr>
      <vt:lpstr>Question 8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EE2211 Tutorial 1</dc:title>
  <dc:creator>Chan Ee Hong</dc:creator>
  <cp:lastModifiedBy>Chan Ee Hong</cp:lastModifiedBy>
  <cp:revision>2</cp:revision>
  <dcterms:created xsi:type="dcterms:W3CDTF">2024-01-22T07:50:50Z</dcterms:created>
  <dcterms:modified xsi:type="dcterms:W3CDTF">2024-02-15T06:47:07Z</dcterms:modified>
</cp:coreProperties>
</file>